
<file path=[Content_Types].xml><?xml version="1.0" encoding="utf-8"?>
<Types xmlns="http://schemas.openxmlformats.org/package/2006/content-types">
  <Default Extension="png" ContentType="image/png"/>
  <Default Extension="jfif" ContentType="image/jpeg"/>
  <Default Extension="svg" ContentType="image/svg+xml"/>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4.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5.xml" ContentType="application/vnd.openxmlformats-officedocument.presentationml.tags+xml"/>
  <Override PartName="/ppt/notesSlides/notesSlide10.xml" ContentType="application/vnd.openxmlformats-officedocument.presentationml.notesSlide+xml"/>
  <Override PartName="/ppt/tags/tag6.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7.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omments/modernComment_111_952ECB9.xml" ContentType="application/vnd.ms-powerpoint.comments+xml"/>
  <Override PartName="/ppt/comments/modernComment_3D0_F022BC10.xml" ContentType="application/vnd.ms-powerpoint.comments+xml"/>
  <Override PartName="/ppt/authors.xml" ContentType="application/vnd.ms-powerpoint.auth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6" r:id="rId1"/>
    <p:sldMasterId id="2147483704" r:id="rId2"/>
    <p:sldMasterId id="2147483761" r:id="rId3"/>
    <p:sldMasterId id="2147483778" r:id="rId4"/>
    <p:sldMasterId id="2147483787" r:id="rId5"/>
  </p:sldMasterIdLst>
  <p:notesMasterIdLst>
    <p:notesMasterId r:id="rId41"/>
  </p:notesMasterIdLst>
  <p:handoutMasterIdLst>
    <p:handoutMasterId r:id="rId42"/>
  </p:handoutMasterIdLst>
  <p:sldIdLst>
    <p:sldId id="273" r:id="rId6"/>
    <p:sldId id="852" r:id="rId7"/>
    <p:sldId id="1120" r:id="rId8"/>
    <p:sldId id="720" r:id="rId9"/>
    <p:sldId id="959" r:id="rId10"/>
    <p:sldId id="1420" r:id="rId11"/>
    <p:sldId id="1436" r:id="rId12"/>
    <p:sldId id="961" r:id="rId13"/>
    <p:sldId id="963" r:id="rId14"/>
    <p:sldId id="966" r:id="rId15"/>
    <p:sldId id="971" r:id="rId16"/>
    <p:sldId id="976" r:id="rId17"/>
    <p:sldId id="1411" r:id="rId18"/>
    <p:sldId id="981" r:id="rId19"/>
    <p:sldId id="982" r:id="rId20"/>
    <p:sldId id="977" r:id="rId21"/>
    <p:sldId id="983" r:id="rId22"/>
    <p:sldId id="984" r:id="rId23"/>
    <p:sldId id="3059" r:id="rId24"/>
    <p:sldId id="1442" r:id="rId25"/>
    <p:sldId id="3060" r:id="rId26"/>
    <p:sldId id="1410" r:id="rId27"/>
    <p:sldId id="3058" r:id="rId28"/>
    <p:sldId id="1422" r:id="rId29"/>
    <p:sldId id="1427" r:id="rId30"/>
    <p:sldId id="1437" r:id="rId31"/>
    <p:sldId id="1441" r:id="rId32"/>
    <p:sldId id="3054" r:id="rId33"/>
    <p:sldId id="1394" r:id="rId34"/>
    <p:sldId id="1396" r:id="rId35"/>
    <p:sldId id="1407" r:id="rId36"/>
    <p:sldId id="1428" r:id="rId37"/>
    <p:sldId id="3061" r:id="rId38"/>
    <p:sldId id="1393" r:id="rId39"/>
    <p:sldId id="324" r:id="rId4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96AE357-9B91-9428-DD6C-32C93ABE39DA}" name="Christian Krupitzer" initials="CK" userId="S::christian.krupitzer@uni-hohenheim.de::e6a9ca5d-9e58-4bdd-afea-f02d569d8f8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CBCED6"/>
    <a:srgbClr val="CCFFCC"/>
    <a:srgbClr val="F4F4F4"/>
    <a:srgbClr val="760000"/>
    <a:srgbClr val="BF7E96"/>
    <a:srgbClr val="DFDFDF"/>
    <a:srgbClr val="C0C0C0"/>
    <a:srgbClr val="A8A8A8"/>
    <a:srgbClr val="A9A9A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ittlere Formatvorlage 2 - Akz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Designformatvorlage 1 - Akz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Designformatvorlage 1 - Akz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Designformatvorlage 2 - Akz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Designformatvorlage 2 - Akz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012ECD-51FC-41F1-AA8D-1B2483CD663E}" styleName="Helle Formatvorlage 2 - Akz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Helle Formatvorlage 2 - Akz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ABFCF23-3B69-468F-B69F-88F6DE6A72F2}" styleName="Mittlere Formatvorlage 1 - Akz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ittlere Formatvorlage 1 - Akz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E8034E78-7F5D-4C2E-B375-FC64B27BC917}" styleName="Dunkle Formatvorlag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ittlere Formatvorlag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31" autoAdjust="0"/>
    <p:restoredTop sz="85501" autoAdjust="0"/>
  </p:normalViewPr>
  <p:slideViewPr>
    <p:cSldViewPr snapToGrid="0">
      <p:cViewPr varScale="1">
        <p:scale>
          <a:sx n="103" d="100"/>
          <a:sy n="103" d="100"/>
        </p:scale>
        <p:origin x="602" y="34"/>
      </p:cViewPr>
      <p:guideLst>
        <p:guide orient="horz" pos="1620"/>
        <p:guide pos="2880"/>
      </p:guideLst>
    </p:cSldViewPr>
  </p:slideViewPr>
  <p:outlineViewPr>
    <p:cViewPr>
      <p:scale>
        <a:sx n="33" d="100"/>
        <a:sy n="33" d="100"/>
      </p:scale>
      <p:origin x="0" y="-39909"/>
    </p:cViewPr>
  </p:outlineViewPr>
  <p:notesTextViewPr>
    <p:cViewPr>
      <p:scale>
        <a:sx n="75" d="100"/>
        <a:sy n="75" d="100"/>
      </p:scale>
      <p:origin x="0" y="0"/>
    </p:cViewPr>
  </p:notesTextViewPr>
  <p:notesViewPr>
    <p:cSldViewPr snapToGrid="0">
      <p:cViewPr varScale="1">
        <p:scale>
          <a:sx n="85" d="100"/>
          <a:sy n="85" d="100"/>
        </p:scale>
        <p:origin x="3804"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handoutMaster" Target="handoutMasters/handoutMaster1.xml"/><Relationship Id="rId47" Type="http://schemas.microsoft.com/office/2018/10/relationships/authors" Target="author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notesMaster" Target="notesMasters/notesMaster1.xml"/></Relationships>
</file>

<file path=ppt/comments/modernComment_111_952ECB9.xml><?xml version="1.0" encoding="utf-8"?>
<p188:cmLst xmlns:a="http://schemas.openxmlformats.org/drawingml/2006/main" xmlns:r="http://schemas.openxmlformats.org/officeDocument/2006/relationships" xmlns:p188="http://schemas.microsoft.com/office/powerpoint/2018/8/main">
  <p188:cm id="{E9A68F57-C5B8-4EBD-AC19-96B2C7201057}" authorId="{896AE357-9B91-9428-DD6C-32C93ABE39DA}" created="2024-07-01T17:47:40.212">
    <pc:sldMkLst xmlns:pc="http://schemas.microsoft.com/office/powerpoint/2013/main/command">
      <pc:docMk/>
      <pc:sldMk cId="156429497" sldId="273"/>
    </pc:sldMkLst>
    <p188:txBody>
      <a:bodyPr/>
      <a:lstStyle/>
      <a:p>
        <a:r>
          <a:rPr lang="de-DE"/>
          <a:t>The paper does exceed the maximum allocated space by two pages (last apge not counted as only references). Additionally, the authors do not follow the specified ACM template. Hence, I vote for a desk reject. </a:t>
        </a:r>
      </a:p>
    </p188:txBody>
  </p188:cm>
</p188:cmLst>
</file>

<file path=ppt/comments/modernComment_3D0_F022BC10.xml><?xml version="1.0" encoding="utf-8"?>
<p188:cmLst xmlns:a="http://schemas.openxmlformats.org/drawingml/2006/main" xmlns:r="http://schemas.openxmlformats.org/officeDocument/2006/relationships" xmlns:p188="http://schemas.microsoft.com/office/powerpoint/2018/8/main">
  <p188:cm id="{6F604E68-8C11-4871-9B2C-F953B228673D}" authorId="{896AE357-9B91-9428-DD6C-32C93ABE39DA}" created="2024-07-01T17:50:00.966">
    <pc:sldMkLst xmlns:pc="http://schemas.microsoft.com/office/powerpoint/2013/main/command">
      <pc:docMk/>
      <pc:sldMk cId="4028808208" sldId="976"/>
    </pc:sldMkLst>
    <p188:txBody>
      <a:bodyPr/>
      <a:lstStyle/>
      <a:p>
        <a:r>
          <a:rPr lang="de-DE"/>
          <a:t>Das TCP/IP Model wird davor nicht eingeführt. Zumindest das solltest du aufn einer Seite nennen. Sonst gibt es später auch Verständnisprobleme beim Internet Use Case (Was ist Ethernet? IP? Http? Wie passt das zu UDP/TCP?)</a:t>
        </a:r>
      </a:p>
    </p188:txBody>
  </p188:cm>
  <p188:cm id="{93642B4B-CF9B-43BF-A073-2CB8F4B94D96}" authorId="{896AE357-9B91-9428-DD6C-32C93ABE39DA}" created="2024-07-01T17:52:34.275">
    <pc:sldMkLst xmlns:pc="http://schemas.microsoft.com/office/powerpoint/2013/main/command">
      <pc:docMk/>
      <pc:sldMk cId="4028808208" sldId="976"/>
    </pc:sldMkLst>
    <p188:txBody>
      <a:bodyPr/>
      <a:lstStyle/>
      <a:p>
        <a:r>
          <a:rPr lang="de-DE"/>
          <a:t>Auch Ports/Sockets musst du hier erwähnen</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DF18E86-C793-4848-9FEB-64FFC94CAA85}" type="doc">
      <dgm:prSet loTypeId="urn:microsoft.com/office/officeart/2005/8/layout/process1" loCatId="process" qsTypeId="urn:microsoft.com/office/officeart/2005/8/quickstyle/simple1" qsCatId="simple" csTypeId="urn:microsoft.com/office/officeart/2005/8/colors/accent1_2" csCatId="accent1" phldr="1"/>
      <dgm:spPr/>
    </dgm:pt>
    <dgm:pt modelId="{604BA82B-5A1A-47FC-8F81-05CFBEE196AA}">
      <dgm:prSet phldrT="[Text]"/>
      <dgm:spPr/>
      <dgm:t>
        <a:bodyPr/>
        <a:lstStyle/>
        <a:p>
          <a:r>
            <a:rPr lang="en-US" dirty="0"/>
            <a:t>Web app</a:t>
          </a:r>
        </a:p>
        <a:p>
          <a:endParaRPr lang="en-US" dirty="0"/>
        </a:p>
      </dgm:t>
    </dgm:pt>
    <dgm:pt modelId="{32F002C1-0B36-482B-9540-8857F22B3BBF}" type="parTrans" cxnId="{F620C5A9-0725-48FE-B982-E3A17BE9B239}">
      <dgm:prSet/>
      <dgm:spPr/>
      <dgm:t>
        <a:bodyPr/>
        <a:lstStyle/>
        <a:p>
          <a:endParaRPr lang="en-US"/>
        </a:p>
      </dgm:t>
    </dgm:pt>
    <dgm:pt modelId="{4D7FAC63-CFB9-4E98-95CE-D69037577811}" type="sibTrans" cxnId="{F620C5A9-0725-48FE-B982-E3A17BE9B239}">
      <dgm:prSet/>
      <dgm:spPr>
        <a:solidFill>
          <a:schemeClr val="bg2"/>
        </a:solidFill>
      </dgm:spPr>
      <dgm:t>
        <a:bodyPr/>
        <a:lstStyle/>
        <a:p>
          <a:endParaRPr lang="en-US"/>
        </a:p>
      </dgm:t>
    </dgm:pt>
    <dgm:pt modelId="{BFDE6045-20C9-4C1C-B6B8-32D115024FEF}">
      <dgm:prSet phldrT="[Text]"/>
      <dgm:spPr/>
      <dgm:t>
        <a:bodyPr/>
        <a:lstStyle/>
        <a:p>
          <a:r>
            <a:rPr lang="en-US" dirty="0"/>
            <a:t>Web server</a:t>
          </a:r>
        </a:p>
        <a:p>
          <a:endParaRPr lang="en-US" dirty="0"/>
        </a:p>
      </dgm:t>
    </dgm:pt>
    <dgm:pt modelId="{76A23383-A238-45DF-A6D1-C35FB4A80D93}" type="parTrans" cxnId="{A38F438B-1A3A-4316-8233-5E279E50BC2E}">
      <dgm:prSet/>
      <dgm:spPr/>
      <dgm:t>
        <a:bodyPr/>
        <a:lstStyle/>
        <a:p>
          <a:endParaRPr lang="en-US"/>
        </a:p>
      </dgm:t>
    </dgm:pt>
    <dgm:pt modelId="{BD58E787-6284-42AF-9DD6-C367D8BB1391}" type="sibTrans" cxnId="{A38F438B-1A3A-4316-8233-5E279E50BC2E}">
      <dgm:prSet/>
      <dgm:spPr>
        <a:solidFill>
          <a:schemeClr val="bg2"/>
        </a:solidFill>
      </dgm:spPr>
      <dgm:t>
        <a:bodyPr/>
        <a:lstStyle/>
        <a:p>
          <a:endParaRPr lang="en-US"/>
        </a:p>
      </dgm:t>
    </dgm:pt>
    <dgm:pt modelId="{8CA13B6B-9FA4-4C2C-9D63-5804F88B4F15}">
      <dgm:prSet phldrT="[Text]"/>
      <dgm:spPr/>
      <dgm:t>
        <a:bodyPr/>
        <a:lstStyle/>
        <a:p>
          <a:r>
            <a:rPr lang="en-US" dirty="0"/>
            <a:t>Database</a:t>
          </a:r>
        </a:p>
        <a:p>
          <a:endParaRPr lang="en-US" dirty="0"/>
        </a:p>
      </dgm:t>
    </dgm:pt>
    <dgm:pt modelId="{13F2EBDB-2654-4C23-91C7-F7CA1C2C7773}" type="parTrans" cxnId="{E08A7254-5796-4DB6-81D7-A8F41EADF9CC}">
      <dgm:prSet/>
      <dgm:spPr/>
      <dgm:t>
        <a:bodyPr/>
        <a:lstStyle/>
        <a:p>
          <a:endParaRPr lang="en-US"/>
        </a:p>
      </dgm:t>
    </dgm:pt>
    <dgm:pt modelId="{6295A594-8A0A-44B3-B0F7-DCD44796B4DE}" type="sibTrans" cxnId="{E08A7254-5796-4DB6-81D7-A8F41EADF9CC}">
      <dgm:prSet/>
      <dgm:spPr/>
      <dgm:t>
        <a:bodyPr/>
        <a:lstStyle/>
        <a:p>
          <a:endParaRPr lang="en-US"/>
        </a:p>
      </dgm:t>
    </dgm:pt>
    <dgm:pt modelId="{B8E26BA7-4880-4CAB-BABD-54AC63A1DEA9}">
      <dgm:prSet/>
      <dgm:spPr/>
      <dgm:t>
        <a:bodyPr/>
        <a:lstStyle/>
        <a:p>
          <a:r>
            <a:rPr lang="en-US" dirty="0"/>
            <a:t>Internet</a:t>
          </a:r>
        </a:p>
        <a:p>
          <a:endParaRPr lang="en-US" dirty="0"/>
        </a:p>
      </dgm:t>
    </dgm:pt>
    <dgm:pt modelId="{D74C2E38-EEE3-4D1F-8594-3CC46B5A030A}" type="parTrans" cxnId="{8C576107-E3AB-4AEA-BEE8-1123DCD1104C}">
      <dgm:prSet/>
      <dgm:spPr/>
      <dgm:t>
        <a:bodyPr/>
        <a:lstStyle/>
        <a:p>
          <a:endParaRPr lang="en-US"/>
        </a:p>
      </dgm:t>
    </dgm:pt>
    <dgm:pt modelId="{F9A92943-1C39-4D74-984E-E5DC5762EACF}" type="sibTrans" cxnId="{8C576107-E3AB-4AEA-BEE8-1123DCD1104C}">
      <dgm:prSet/>
      <dgm:spPr>
        <a:solidFill>
          <a:schemeClr val="bg2"/>
        </a:solidFill>
      </dgm:spPr>
      <dgm:t>
        <a:bodyPr/>
        <a:lstStyle/>
        <a:p>
          <a:endParaRPr lang="en-US"/>
        </a:p>
      </dgm:t>
    </dgm:pt>
    <dgm:pt modelId="{060369F5-4C16-4B58-9117-4F0D8FF88847}">
      <dgm:prSet/>
      <dgm:spPr/>
      <dgm:t>
        <a:bodyPr/>
        <a:lstStyle/>
        <a:p>
          <a:r>
            <a:rPr lang="en-US" dirty="0"/>
            <a:t>API</a:t>
          </a:r>
        </a:p>
        <a:p>
          <a:endParaRPr lang="en-US" dirty="0">
            <a:solidFill>
              <a:srgbClr val="FF0000"/>
            </a:solidFill>
            <a:highlight>
              <a:srgbClr val="FFFF00"/>
            </a:highlight>
          </a:endParaRPr>
        </a:p>
      </dgm:t>
    </dgm:pt>
    <dgm:pt modelId="{D7CF73B4-CC83-49B8-B821-9B42E4B4F7E5}" type="sibTrans" cxnId="{F3495772-712B-4F1B-BFC2-A1D62E3B2BC7}">
      <dgm:prSet/>
      <dgm:spPr>
        <a:solidFill>
          <a:schemeClr val="bg2"/>
        </a:solidFill>
      </dgm:spPr>
      <dgm:t>
        <a:bodyPr/>
        <a:lstStyle/>
        <a:p>
          <a:endParaRPr lang="en-US"/>
        </a:p>
      </dgm:t>
    </dgm:pt>
    <dgm:pt modelId="{467EA7E1-8DB8-4310-9CEB-9E34B88DBC8C}" type="parTrans" cxnId="{F3495772-712B-4F1B-BFC2-A1D62E3B2BC7}">
      <dgm:prSet/>
      <dgm:spPr/>
      <dgm:t>
        <a:bodyPr/>
        <a:lstStyle/>
        <a:p>
          <a:endParaRPr lang="en-US"/>
        </a:p>
      </dgm:t>
    </dgm:pt>
    <dgm:pt modelId="{40562195-5411-46FE-9F3D-AE434E5BCE3B}" type="pres">
      <dgm:prSet presAssocID="{4DF18E86-C793-4848-9FEB-64FFC94CAA85}" presName="Name0" presStyleCnt="0">
        <dgm:presLayoutVars>
          <dgm:dir/>
          <dgm:resizeHandles val="exact"/>
        </dgm:presLayoutVars>
      </dgm:prSet>
      <dgm:spPr/>
    </dgm:pt>
    <dgm:pt modelId="{9F7A719F-5499-4A59-A994-1D0B1DC59800}" type="pres">
      <dgm:prSet presAssocID="{604BA82B-5A1A-47FC-8F81-05CFBEE196AA}" presName="node" presStyleLbl="node1" presStyleIdx="0" presStyleCnt="5" custScaleX="51305" custScaleY="98215">
        <dgm:presLayoutVars>
          <dgm:bulletEnabled val="1"/>
        </dgm:presLayoutVars>
      </dgm:prSet>
      <dgm:spPr/>
    </dgm:pt>
    <dgm:pt modelId="{3784B103-F913-445F-A74D-EA7B9581B102}" type="pres">
      <dgm:prSet presAssocID="{4D7FAC63-CFB9-4E98-95CE-D69037577811}" presName="sibTrans" presStyleLbl="sibTrans2D1" presStyleIdx="0" presStyleCnt="4"/>
      <dgm:spPr/>
    </dgm:pt>
    <dgm:pt modelId="{28749A33-C2FC-406A-88E8-3EEBD016AEA2}" type="pres">
      <dgm:prSet presAssocID="{4D7FAC63-CFB9-4E98-95CE-D69037577811}" presName="connectorText" presStyleLbl="sibTrans2D1" presStyleIdx="0" presStyleCnt="4"/>
      <dgm:spPr/>
    </dgm:pt>
    <dgm:pt modelId="{DEF95367-DF62-4E57-8711-1B5FDE420853}" type="pres">
      <dgm:prSet presAssocID="{B8E26BA7-4880-4CAB-BABD-54AC63A1DEA9}" presName="node" presStyleLbl="node1" presStyleIdx="1" presStyleCnt="5" custScaleX="51305" custScaleY="98215">
        <dgm:presLayoutVars>
          <dgm:bulletEnabled val="1"/>
        </dgm:presLayoutVars>
      </dgm:prSet>
      <dgm:spPr/>
    </dgm:pt>
    <dgm:pt modelId="{F8E8D8E6-EE76-48AE-9EAF-00F770E5C26B}" type="pres">
      <dgm:prSet presAssocID="{F9A92943-1C39-4D74-984E-E5DC5762EACF}" presName="sibTrans" presStyleLbl="sibTrans2D1" presStyleIdx="1" presStyleCnt="4"/>
      <dgm:spPr/>
    </dgm:pt>
    <dgm:pt modelId="{3D5DDE00-7603-4E2A-8F02-D285F94041B0}" type="pres">
      <dgm:prSet presAssocID="{F9A92943-1C39-4D74-984E-E5DC5762EACF}" presName="connectorText" presStyleLbl="sibTrans2D1" presStyleIdx="1" presStyleCnt="4"/>
      <dgm:spPr/>
    </dgm:pt>
    <dgm:pt modelId="{B05AD9EF-A553-41CC-B80F-4495C9A65C95}" type="pres">
      <dgm:prSet presAssocID="{060369F5-4C16-4B58-9117-4F0D8FF88847}" presName="node" presStyleLbl="node1" presStyleIdx="2" presStyleCnt="5" custScaleX="51305" custScaleY="98215" custLinFactNeighborX="206">
        <dgm:presLayoutVars>
          <dgm:bulletEnabled val="1"/>
        </dgm:presLayoutVars>
      </dgm:prSet>
      <dgm:spPr/>
    </dgm:pt>
    <dgm:pt modelId="{A751C7FB-C7FC-4DB5-A10E-17408F1FD4B4}" type="pres">
      <dgm:prSet presAssocID="{D7CF73B4-CC83-49B8-B821-9B42E4B4F7E5}" presName="sibTrans" presStyleLbl="sibTrans2D1" presStyleIdx="2" presStyleCnt="4"/>
      <dgm:spPr/>
    </dgm:pt>
    <dgm:pt modelId="{4CF883E7-F2C5-4766-982A-E38DCD674563}" type="pres">
      <dgm:prSet presAssocID="{D7CF73B4-CC83-49B8-B821-9B42E4B4F7E5}" presName="connectorText" presStyleLbl="sibTrans2D1" presStyleIdx="2" presStyleCnt="4"/>
      <dgm:spPr/>
    </dgm:pt>
    <dgm:pt modelId="{54A66E58-496E-45FA-B552-21CCB4532EF2}" type="pres">
      <dgm:prSet presAssocID="{BFDE6045-20C9-4C1C-B6B8-32D115024FEF}" presName="node" presStyleLbl="node1" presStyleIdx="3" presStyleCnt="5" custScaleX="51305" custScaleY="98215">
        <dgm:presLayoutVars>
          <dgm:bulletEnabled val="1"/>
        </dgm:presLayoutVars>
      </dgm:prSet>
      <dgm:spPr/>
    </dgm:pt>
    <dgm:pt modelId="{EE3CF947-49E7-44AC-B5EB-9D445D6EBF33}" type="pres">
      <dgm:prSet presAssocID="{BD58E787-6284-42AF-9DD6-C367D8BB1391}" presName="sibTrans" presStyleLbl="sibTrans2D1" presStyleIdx="3" presStyleCnt="4"/>
      <dgm:spPr/>
    </dgm:pt>
    <dgm:pt modelId="{73D25167-A2FD-405A-95AA-A583FFD868D9}" type="pres">
      <dgm:prSet presAssocID="{BD58E787-6284-42AF-9DD6-C367D8BB1391}" presName="connectorText" presStyleLbl="sibTrans2D1" presStyleIdx="3" presStyleCnt="4"/>
      <dgm:spPr/>
    </dgm:pt>
    <dgm:pt modelId="{68068246-422D-4A71-A7E0-818985B6AB35}" type="pres">
      <dgm:prSet presAssocID="{8CA13B6B-9FA4-4C2C-9D63-5804F88B4F15}" presName="node" presStyleLbl="node1" presStyleIdx="4" presStyleCnt="5" custScaleX="51305" custScaleY="98215">
        <dgm:presLayoutVars>
          <dgm:bulletEnabled val="1"/>
        </dgm:presLayoutVars>
      </dgm:prSet>
      <dgm:spPr/>
    </dgm:pt>
  </dgm:ptLst>
  <dgm:cxnLst>
    <dgm:cxn modelId="{8C576107-E3AB-4AEA-BEE8-1123DCD1104C}" srcId="{4DF18E86-C793-4848-9FEB-64FFC94CAA85}" destId="{B8E26BA7-4880-4CAB-BABD-54AC63A1DEA9}" srcOrd="1" destOrd="0" parTransId="{D74C2E38-EEE3-4D1F-8594-3CC46B5A030A}" sibTransId="{F9A92943-1C39-4D74-984E-E5DC5762EACF}"/>
    <dgm:cxn modelId="{1FF1F735-4CCA-471D-BA48-447FCB36AFF4}" type="presOf" srcId="{604BA82B-5A1A-47FC-8F81-05CFBEE196AA}" destId="{9F7A719F-5499-4A59-A994-1D0B1DC59800}" srcOrd="0" destOrd="0" presId="urn:microsoft.com/office/officeart/2005/8/layout/process1"/>
    <dgm:cxn modelId="{A740D137-0E1B-4C77-8EFD-D42B450167F8}" type="presOf" srcId="{D7CF73B4-CC83-49B8-B821-9B42E4B4F7E5}" destId="{A751C7FB-C7FC-4DB5-A10E-17408F1FD4B4}" srcOrd="0" destOrd="0" presId="urn:microsoft.com/office/officeart/2005/8/layout/process1"/>
    <dgm:cxn modelId="{0CBB8B6A-B407-4961-BBF9-A28AABC219AE}" type="presOf" srcId="{BD58E787-6284-42AF-9DD6-C367D8BB1391}" destId="{73D25167-A2FD-405A-95AA-A583FFD868D9}" srcOrd="1" destOrd="0" presId="urn:microsoft.com/office/officeart/2005/8/layout/process1"/>
    <dgm:cxn modelId="{8B632A52-4753-480F-82EE-25C2A397AED5}" type="presOf" srcId="{BD58E787-6284-42AF-9DD6-C367D8BB1391}" destId="{EE3CF947-49E7-44AC-B5EB-9D445D6EBF33}" srcOrd="0" destOrd="0" presId="urn:microsoft.com/office/officeart/2005/8/layout/process1"/>
    <dgm:cxn modelId="{F3495772-712B-4F1B-BFC2-A1D62E3B2BC7}" srcId="{4DF18E86-C793-4848-9FEB-64FFC94CAA85}" destId="{060369F5-4C16-4B58-9117-4F0D8FF88847}" srcOrd="2" destOrd="0" parTransId="{467EA7E1-8DB8-4310-9CEB-9E34B88DBC8C}" sibTransId="{D7CF73B4-CC83-49B8-B821-9B42E4B4F7E5}"/>
    <dgm:cxn modelId="{7042C453-45D5-4777-BEF3-823C9C06BF10}" type="presOf" srcId="{4DF18E86-C793-4848-9FEB-64FFC94CAA85}" destId="{40562195-5411-46FE-9F3D-AE434E5BCE3B}" srcOrd="0" destOrd="0" presId="urn:microsoft.com/office/officeart/2005/8/layout/process1"/>
    <dgm:cxn modelId="{E08A7254-5796-4DB6-81D7-A8F41EADF9CC}" srcId="{4DF18E86-C793-4848-9FEB-64FFC94CAA85}" destId="{8CA13B6B-9FA4-4C2C-9D63-5804F88B4F15}" srcOrd="4" destOrd="0" parTransId="{13F2EBDB-2654-4C23-91C7-F7CA1C2C7773}" sibTransId="{6295A594-8A0A-44B3-B0F7-DCD44796B4DE}"/>
    <dgm:cxn modelId="{A38F438B-1A3A-4316-8233-5E279E50BC2E}" srcId="{4DF18E86-C793-4848-9FEB-64FFC94CAA85}" destId="{BFDE6045-20C9-4C1C-B6B8-32D115024FEF}" srcOrd="3" destOrd="0" parTransId="{76A23383-A238-45DF-A6D1-C35FB4A80D93}" sibTransId="{BD58E787-6284-42AF-9DD6-C367D8BB1391}"/>
    <dgm:cxn modelId="{90545F9E-EF9B-40A7-9B83-FE38D98285EE}" type="presOf" srcId="{D7CF73B4-CC83-49B8-B821-9B42E4B4F7E5}" destId="{4CF883E7-F2C5-4766-982A-E38DCD674563}" srcOrd="1" destOrd="0" presId="urn:microsoft.com/office/officeart/2005/8/layout/process1"/>
    <dgm:cxn modelId="{A00FECA1-01F7-451D-8430-401180ADB913}" type="presOf" srcId="{F9A92943-1C39-4D74-984E-E5DC5762EACF}" destId="{3D5DDE00-7603-4E2A-8F02-D285F94041B0}" srcOrd="1" destOrd="0" presId="urn:microsoft.com/office/officeart/2005/8/layout/process1"/>
    <dgm:cxn modelId="{F620C5A9-0725-48FE-B982-E3A17BE9B239}" srcId="{4DF18E86-C793-4848-9FEB-64FFC94CAA85}" destId="{604BA82B-5A1A-47FC-8F81-05CFBEE196AA}" srcOrd="0" destOrd="0" parTransId="{32F002C1-0B36-482B-9540-8857F22B3BBF}" sibTransId="{4D7FAC63-CFB9-4E98-95CE-D69037577811}"/>
    <dgm:cxn modelId="{0129C9BC-556E-4012-95A7-27F43B8CF12B}" type="presOf" srcId="{4D7FAC63-CFB9-4E98-95CE-D69037577811}" destId="{28749A33-C2FC-406A-88E8-3EEBD016AEA2}" srcOrd="1" destOrd="0" presId="urn:microsoft.com/office/officeart/2005/8/layout/process1"/>
    <dgm:cxn modelId="{B00943D1-BC6C-4443-918B-F91F58B65D4F}" type="presOf" srcId="{4D7FAC63-CFB9-4E98-95CE-D69037577811}" destId="{3784B103-F913-445F-A74D-EA7B9581B102}" srcOrd="0" destOrd="0" presId="urn:microsoft.com/office/officeart/2005/8/layout/process1"/>
    <dgm:cxn modelId="{39F31AEA-1168-4E57-B579-21B6CDCDDC74}" type="presOf" srcId="{060369F5-4C16-4B58-9117-4F0D8FF88847}" destId="{B05AD9EF-A553-41CC-B80F-4495C9A65C95}" srcOrd="0" destOrd="0" presId="urn:microsoft.com/office/officeart/2005/8/layout/process1"/>
    <dgm:cxn modelId="{205E02EB-54AE-4F70-BAC6-A53C7DA28AE0}" type="presOf" srcId="{F9A92943-1C39-4D74-984E-E5DC5762EACF}" destId="{F8E8D8E6-EE76-48AE-9EAF-00F770E5C26B}" srcOrd="0" destOrd="0" presId="urn:microsoft.com/office/officeart/2005/8/layout/process1"/>
    <dgm:cxn modelId="{3D8765F2-B943-4851-BEA7-34E517FBCDC6}" type="presOf" srcId="{BFDE6045-20C9-4C1C-B6B8-32D115024FEF}" destId="{54A66E58-496E-45FA-B552-21CCB4532EF2}" srcOrd="0" destOrd="0" presId="urn:microsoft.com/office/officeart/2005/8/layout/process1"/>
    <dgm:cxn modelId="{E6C846F3-C3C9-441D-B65F-9A8DE0505EB4}" type="presOf" srcId="{8CA13B6B-9FA4-4C2C-9D63-5804F88B4F15}" destId="{68068246-422D-4A71-A7E0-818985B6AB35}" srcOrd="0" destOrd="0" presId="urn:microsoft.com/office/officeart/2005/8/layout/process1"/>
    <dgm:cxn modelId="{120AD5FF-CCEC-42D5-9F0B-58FE6330F676}" type="presOf" srcId="{B8E26BA7-4880-4CAB-BABD-54AC63A1DEA9}" destId="{DEF95367-DF62-4E57-8711-1B5FDE420853}" srcOrd="0" destOrd="0" presId="urn:microsoft.com/office/officeart/2005/8/layout/process1"/>
    <dgm:cxn modelId="{9D4FF058-908D-4009-BE03-209D28BD1C59}" type="presParOf" srcId="{40562195-5411-46FE-9F3D-AE434E5BCE3B}" destId="{9F7A719F-5499-4A59-A994-1D0B1DC59800}" srcOrd="0" destOrd="0" presId="urn:microsoft.com/office/officeart/2005/8/layout/process1"/>
    <dgm:cxn modelId="{BB6CD572-19F1-403F-9B08-E01EF922814C}" type="presParOf" srcId="{40562195-5411-46FE-9F3D-AE434E5BCE3B}" destId="{3784B103-F913-445F-A74D-EA7B9581B102}" srcOrd="1" destOrd="0" presId="urn:microsoft.com/office/officeart/2005/8/layout/process1"/>
    <dgm:cxn modelId="{B1846139-A4B2-40FD-91A0-7F60CE5EA5D0}" type="presParOf" srcId="{3784B103-F913-445F-A74D-EA7B9581B102}" destId="{28749A33-C2FC-406A-88E8-3EEBD016AEA2}" srcOrd="0" destOrd="0" presId="urn:microsoft.com/office/officeart/2005/8/layout/process1"/>
    <dgm:cxn modelId="{1E374225-A410-41AD-AF4A-5A05FB355AEE}" type="presParOf" srcId="{40562195-5411-46FE-9F3D-AE434E5BCE3B}" destId="{DEF95367-DF62-4E57-8711-1B5FDE420853}" srcOrd="2" destOrd="0" presId="urn:microsoft.com/office/officeart/2005/8/layout/process1"/>
    <dgm:cxn modelId="{F910E62C-A84D-4E4B-9AD2-DFA5E8130505}" type="presParOf" srcId="{40562195-5411-46FE-9F3D-AE434E5BCE3B}" destId="{F8E8D8E6-EE76-48AE-9EAF-00F770E5C26B}" srcOrd="3" destOrd="0" presId="urn:microsoft.com/office/officeart/2005/8/layout/process1"/>
    <dgm:cxn modelId="{07E49B90-C8B3-4A35-9548-A9D4997EF1B2}" type="presParOf" srcId="{F8E8D8E6-EE76-48AE-9EAF-00F770E5C26B}" destId="{3D5DDE00-7603-4E2A-8F02-D285F94041B0}" srcOrd="0" destOrd="0" presId="urn:microsoft.com/office/officeart/2005/8/layout/process1"/>
    <dgm:cxn modelId="{8E2A0234-DFD5-497B-A3CE-48522862E5A9}" type="presParOf" srcId="{40562195-5411-46FE-9F3D-AE434E5BCE3B}" destId="{B05AD9EF-A553-41CC-B80F-4495C9A65C95}" srcOrd="4" destOrd="0" presId="urn:microsoft.com/office/officeart/2005/8/layout/process1"/>
    <dgm:cxn modelId="{6D5CA72D-99DB-4969-A1AA-DD70242A0278}" type="presParOf" srcId="{40562195-5411-46FE-9F3D-AE434E5BCE3B}" destId="{A751C7FB-C7FC-4DB5-A10E-17408F1FD4B4}" srcOrd="5" destOrd="0" presId="urn:microsoft.com/office/officeart/2005/8/layout/process1"/>
    <dgm:cxn modelId="{7E2D20EF-9B4C-49A3-A1DE-E42F3559CF20}" type="presParOf" srcId="{A751C7FB-C7FC-4DB5-A10E-17408F1FD4B4}" destId="{4CF883E7-F2C5-4766-982A-E38DCD674563}" srcOrd="0" destOrd="0" presId="urn:microsoft.com/office/officeart/2005/8/layout/process1"/>
    <dgm:cxn modelId="{3BA1F934-423B-4B79-BF60-16F7686C2328}" type="presParOf" srcId="{40562195-5411-46FE-9F3D-AE434E5BCE3B}" destId="{54A66E58-496E-45FA-B552-21CCB4532EF2}" srcOrd="6" destOrd="0" presId="urn:microsoft.com/office/officeart/2005/8/layout/process1"/>
    <dgm:cxn modelId="{A14454B9-9787-4DD2-9CCB-37DDBA410FCA}" type="presParOf" srcId="{40562195-5411-46FE-9F3D-AE434E5BCE3B}" destId="{EE3CF947-49E7-44AC-B5EB-9D445D6EBF33}" srcOrd="7" destOrd="0" presId="urn:microsoft.com/office/officeart/2005/8/layout/process1"/>
    <dgm:cxn modelId="{C505EBC5-0938-47D3-8456-97692328B090}" type="presParOf" srcId="{EE3CF947-49E7-44AC-B5EB-9D445D6EBF33}" destId="{73D25167-A2FD-405A-95AA-A583FFD868D9}" srcOrd="0" destOrd="0" presId="urn:microsoft.com/office/officeart/2005/8/layout/process1"/>
    <dgm:cxn modelId="{8AD3E8F5-2922-427B-A6CF-00B989D6CEA2}" type="presParOf" srcId="{40562195-5411-46FE-9F3D-AE434E5BCE3B}" destId="{68068246-422D-4A71-A7E0-818985B6AB35}"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7A719F-5499-4A59-A994-1D0B1DC59800}">
      <dsp:nvSpPr>
        <dsp:cNvPr id="0" name=""/>
        <dsp:cNvSpPr/>
      </dsp:nvSpPr>
      <dsp:spPr>
        <a:xfrm>
          <a:off x="1566" y="18378"/>
          <a:ext cx="1013023" cy="116356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Web app</a:t>
          </a:r>
        </a:p>
        <a:p>
          <a:pPr marL="0" lvl="0" indent="0" algn="ctr" defTabSz="666750">
            <a:lnSpc>
              <a:spcPct val="90000"/>
            </a:lnSpc>
            <a:spcBef>
              <a:spcPct val="0"/>
            </a:spcBef>
            <a:spcAft>
              <a:spcPct val="35000"/>
            </a:spcAft>
            <a:buNone/>
          </a:pPr>
          <a:endParaRPr lang="en-US" sz="1500" kern="1200" dirty="0"/>
        </a:p>
      </dsp:txBody>
      <dsp:txXfrm>
        <a:off x="31236" y="48048"/>
        <a:ext cx="953683" cy="1104220"/>
      </dsp:txXfrm>
    </dsp:sp>
    <dsp:sp modelId="{3784B103-F913-445F-A74D-EA7B9581B102}">
      <dsp:nvSpPr>
        <dsp:cNvPr id="0" name=""/>
        <dsp:cNvSpPr/>
      </dsp:nvSpPr>
      <dsp:spPr>
        <a:xfrm>
          <a:off x="1212041" y="355319"/>
          <a:ext cx="418596" cy="489679"/>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212041" y="453255"/>
        <a:ext cx="293017" cy="293807"/>
      </dsp:txXfrm>
    </dsp:sp>
    <dsp:sp modelId="{DEF95367-DF62-4E57-8711-1B5FDE420853}">
      <dsp:nvSpPr>
        <dsp:cNvPr id="0" name=""/>
        <dsp:cNvSpPr/>
      </dsp:nvSpPr>
      <dsp:spPr>
        <a:xfrm>
          <a:off x="1804394" y="18378"/>
          <a:ext cx="1013023" cy="116356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Internet</a:t>
          </a:r>
        </a:p>
        <a:p>
          <a:pPr marL="0" lvl="0" indent="0" algn="ctr" defTabSz="666750">
            <a:lnSpc>
              <a:spcPct val="90000"/>
            </a:lnSpc>
            <a:spcBef>
              <a:spcPct val="0"/>
            </a:spcBef>
            <a:spcAft>
              <a:spcPct val="35000"/>
            </a:spcAft>
            <a:buNone/>
          </a:pPr>
          <a:endParaRPr lang="en-US" sz="1500" kern="1200" dirty="0"/>
        </a:p>
      </dsp:txBody>
      <dsp:txXfrm>
        <a:off x="1834064" y="48048"/>
        <a:ext cx="953683" cy="1104220"/>
      </dsp:txXfrm>
    </dsp:sp>
    <dsp:sp modelId="{F8E8D8E6-EE76-48AE-9EAF-00F770E5C26B}">
      <dsp:nvSpPr>
        <dsp:cNvPr id="0" name=""/>
        <dsp:cNvSpPr/>
      </dsp:nvSpPr>
      <dsp:spPr>
        <a:xfrm>
          <a:off x="3015276" y="355319"/>
          <a:ext cx="419459" cy="489679"/>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015276" y="453255"/>
        <a:ext cx="293621" cy="293807"/>
      </dsp:txXfrm>
    </dsp:sp>
    <dsp:sp modelId="{B05AD9EF-A553-41CC-B80F-4495C9A65C95}">
      <dsp:nvSpPr>
        <dsp:cNvPr id="0" name=""/>
        <dsp:cNvSpPr/>
      </dsp:nvSpPr>
      <dsp:spPr>
        <a:xfrm>
          <a:off x="3608850" y="18378"/>
          <a:ext cx="1013023" cy="116356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API</a:t>
          </a:r>
        </a:p>
        <a:p>
          <a:pPr marL="0" lvl="0" indent="0" algn="ctr" defTabSz="666750">
            <a:lnSpc>
              <a:spcPct val="90000"/>
            </a:lnSpc>
            <a:spcBef>
              <a:spcPct val="0"/>
            </a:spcBef>
            <a:spcAft>
              <a:spcPct val="35000"/>
            </a:spcAft>
            <a:buNone/>
          </a:pPr>
          <a:endParaRPr lang="en-US" sz="1500" kern="1200" dirty="0">
            <a:solidFill>
              <a:srgbClr val="FF0000"/>
            </a:solidFill>
            <a:highlight>
              <a:srgbClr val="FFFF00"/>
            </a:highlight>
          </a:endParaRPr>
        </a:p>
      </dsp:txBody>
      <dsp:txXfrm>
        <a:off x="3638520" y="48048"/>
        <a:ext cx="953683" cy="1104220"/>
      </dsp:txXfrm>
    </dsp:sp>
    <dsp:sp modelId="{A751C7FB-C7FC-4DB5-A10E-17408F1FD4B4}">
      <dsp:nvSpPr>
        <dsp:cNvPr id="0" name=""/>
        <dsp:cNvSpPr/>
      </dsp:nvSpPr>
      <dsp:spPr>
        <a:xfrm>
          <a:off x="4818918" y="355319"/>
          <a:ext cx="417734" cy="489679"/>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4818918" y="453255"/>
        <a:ext cx="292414" cy="293807"/>
      </dsp:txXfrm>
    </dsp:sp>
    <dsp:sp modelId="{54A66E58-496E-45FA-B552-21CCB4532EF2}">
      <dsp:nvSpPr>
        <dsp:cNvPr id="0" name=""/>
        <dsp:cNvSpPr/>
      </dsp:nvSpPr>
      <dsp:spPr>
        <a:xfrm>
          <a:off x="5410052" y="18378"/>
          <a:ext cx="1013023" cy="116356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Web server</a:t>
          </a:r>
        </a:p>
        <a:p>
          <a:pPr marL="0" lvl="0" indent="0" algn="ctr" defTabSz="666750">
            <a:lnSpc>
              <a:spcPct val="90000"/>
            </a:lnSpc>
            <a:spcBef>
              <a:spcPct val="0"/>
            </a:spcBef>
            <a:spcAft>
              <a:spcPct val="35000"/>
            </a:spcAft>
            <a:buNone/>
          </a:pPr>
          <a:endParaRPr lang="en-US" sz="1500" kern="1200" dirty="0"/>
        </a:p>
      </dsp:txBody>
      <dsp:txXfrm>
        <a:off x="5439722" y="48048"/>
        <a:ext cx="953683" cy="1104220"/>
      </dsp:txXfrm>
    </dsp:sp>
    <dsp:sp modelId="{EE3CF947-49E7-44AC-B5EB-9D445D6EBF33}">
      <dsp:nvSpPr>
        <dsp:cNvPr id="0" name=""/>
        <dsp:cNvSpPr/>
      </dsp:nvSpPr>
      <dsp:spPr>
        <a:xfrm>
          <a:off x="6620527" y="355319"/>
          <a:ext cx="418596" cy="489679"/>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620527" y="453255"/>
        <a:ext cx="293017" cy="293807"/>
      </dsp:txXfrm>
    </dsp:sp>
    <dsp:sp modelId="{68068246-422D-4A71-A7E0-818985B6AB35}">
      <dsp:nvSpPr>
        <dsp:cNvPr id="0" name=""/>
        <dsp:cNvSpPr/>
      </dsp:nvSpPr>
      <dsp:spPr>
        <a:xfrm>
          <a:off x="7212881" y="18378"/>
          <a:ext cx="1013023" cy="116356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Database</a:t>
          </a:r>
        </a:p>
        <a:p>
          <a:pPr marL="0" lvl="0" indent="0" algn="ctr" defTabSz="666750">
            <a:lnSpc>
              <a:spcPct val="90000"/>
            </a:lnSpc>
            <a:spcBef>
              <a:spcPct val="0"/>
            </a:spcBef>
            <a:spcAft>
              <a:spcPct val="35000"/>
            </a:spcAft>
            <a:buNone/>
          </a:pPr>
          <a:endParaRPr lang="en-US" sz="1500" kern="1200" dirty="0"/>
        </a:p>
      </dsp:txBody>
      <dsp:txXfrm>
        <a:off x="7242551" y="48048"/>
        <a:ext cx="953683" cy="110422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C0713F-9DDE-4060-838B-2A12719A051E}" type="datetimeFigureOut">
              <a:rPr lang="de-DE" smtClean="0"/>
              <a:t>10.07.2024</a:t>
            </a:fld>
            <a:endParaRPr lang="de-DE"/>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D6EAE9-2ACC-4986-8E4D-F82448EED9F3}" type="slidenum">
              <a:rPr lang="de-DE" smtClean="0"/>
              <a:t>‹Nr.›</a:t>
            </a:fld>
            <a:endParaRPr lang="de-DE"/>
          </a:p>
        </p:txBody>
      </p:sp>
    </p:spTree>
    <p:extLst>
      <p:ext uri="{BB962C8B-B14F-4D97-AF65-F5344CB8AC3E}">
        <p14:creationId xmlns:p14="http://schemas.microsoft.com/office/powerpoint/2010/main" val="2259519764"/>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png>
</file>

<file path=ppt/media/image10.png>
</file>

<file path=ppt/media/image11.png>
</file>

<file path=ppt/media/image12.jpeg>
</file>

<file path=ppt/media/image14.png>
</file>

<file path=ppt/media/image15.jpeg>
</file>

<file path=ppt/media/image16.jpeg>
</file>

<file path=ppt/media/image17.jfif>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jpeg>
</file>

<file path=ppt/media/image3.png>
</file>

<file path=ppt/media/image30.png>
</file>

<file path=ppt/media/image31.png>
</file>

<file path=ppt/media/image32.png>
</file>

<file path=ppt/media/image33.jpeg>
</file>

<file path=ppt/media/image35.png>
</file>

<file path=ppt/media/image36.png>
</file>

<file path=ppt/media/image37.jpeg>
</file>

<file path=ppt/media/image38.jpeg>
</file>

<file path=ppt/media/image39.png>
</file>

<file path=ppt/media/image4.png>
</file>

<file path=ppt/media/image40.png>
</file>

<file path=ppt/media/image41.svg>
</file>

<file path=ppt/media/image42.gif>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svg>
</file>

<file path=ppt/media/image53.png>
</file>

<file path=ppt/media/image54.svg>
</file>

<file path=ppt/media/image56.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6060D2-7C35-4AE9-814F-ACCE0F110DA0}" type="datetimeFigureOut">
              <a:rPr lang="de-DE" smtClean="0"/>
              <a:t>10.07.2024</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8546B1-246A-4793-AD48-E0D04125BB0B}" type="slidenum">
              <a:rPr lang="de-DE" smtClean="0"/>
              <a:t>‹Nr.›</a:t>
            </a:fld>
            <a:endParaRPr lang="de-DE"/>
          </a:p>
        </p:txBody>
      </p:sp>
    </p:spTree>
    <p:extLst>
      <p:ext uri="{BB962C8B-B14F-4D97-AF65-F5344CB8AC3E}">
        <p14:creationId xmlns:p14="http://schemas.microsoft.com/office/powerpoint/2010/main" val="228330545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a:spLocks noGrp="1" noChangeArrowheads="1"/>
          </p:cNvSpPr>
          <p:nvPr>
            <p:ph type="sldNum" sz="quarter" idx="5"/>
          </p:nvPr>
        </p:nvSpPr>
        <p:spPr>
          <a:noFill/>
        </p:spPr>
        <p:txBody>
          <a:bodyPr/>
          <a:lstStyle/>
          <a:p>
            <a:fld id="{634FE050-D1F1-4933-B120-67F73E27AB32}" type="slidenum">
              <a:rPr lang="en-US"/>
              <a:pPr/>
              <a:t>4</a:t>
            </a:fld>
            <a:endParaRPr lang="en-US"/>
          </a:p>
        </p:txBody>
      </p:sp>
      <p:sp>
        <p:nvSpPr>
          <p:cNvPr id="107523" name="Rectangle 2"/>
          <p:cNvSpPr>
            <a:spLocks noGrp="1" noRot="1" noChangeAspect="1" noChangeArrowheads="1" noTextEdit="1"/>
          </p:cNvSpPr>
          <p:nvPr>
            <p:ph type="sldImg"/>
          </p:nvPr>
        </p:nvSpPr>
        <p:spPr>
          <a:xfrm>
            <a:off x="95250" y="742950"/>
            <a:ext cx="6604000" cy="3714750"/>
          </a:xfrm>
          <a:ln/>
        </p:spPr>
      </p:sp>
      <p:sp>
        <p:nvSpPr>
          <p:cNvPr id="107524" name="Rectangle 3"/>
          <p:cNvSpPr>
            <a:spLocks noGrp="1" noChangeArrowheads="1"/>
          </p:cNvSpPr>
          <p:nvPr>
            <p:ph type="body" idx="1"/>
          </p:nvPr>
        </p:nvSpPr>
        <p:spPr>
          <a:noFill/>
          <a:ln/>
        </p:spPr>
        <p:txBody>
          <a:bodyPr/>
          <a:lstStyle/>
          <a:p>
            <a:pPr eaLnBrk="1" hangingPunct="1"/>
            <a:endParaRPr lang="de-DE" dirty="0"/>
          </a:p>
        </p:txBody>
      </p:sp>
    </p:spTree>
    <p:extLst>
      <p:ext uri="{BB962C8B-B14F-4D97-AF65-F5344CB8AC3E}">
        <p14:creationId xmlns:p14="http://schemas.microsoft.com/office/powerpoint/2010/main" val="1793807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050A55FF-E30C-964E-8E21-74D31302A676}" type="slidenum">
              <a:rPr lang="de-DE" sz="1200"/>
              <a:pPr eaLnBrk="1" hangingPunct="1"/>
              <a:t>17</a:t>
            </a:fld>
            <a:endParaRPr lang="de-DE" sz="1200" dirty="0"/>
          </a:p>
        </p:txBody>
      </p:sp>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30405300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050A55FF-E30C-964E-8E21-74D31302A676}" type="slidenum">
              <a:rPr lang="de-DE" sz="1200"/>
              <a:pPr eaLnBrk="1" hangingPunct="1"/>
              <a:t>18</a:t>
            </a:fld>
            <a:endParaRPr lang="de-DE" sz="1200" dirty="0"/>
          </a:p>
        </p:txBody>
      </p:sp>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4293250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2A663AB1-DF8C-CD46-8B40-1DD7890C4CF8}" type="slidenum">
              <a:rPr lang="de-DE" sz="1200"/>
              <a:pPr eaLnBrk="1" hangingPunct="1"/>
              <a:t>19</a:t>
            </a:fld>
            <a:endParaRPr lang="de-DE" sz="1200" dirty="0"/>
          </a:p>
        </p:txBody>
      </p:sp>
      <p:sp>
        <p:nvSpPr>
          <p:cNvPr id="41986" name="Rectangle 2"/>
          <p:cNvSpPr>
            <a:spLocks noGrp="1" noRot="1" noChangeAspect="1" noChangeArrowheads="1" noTextEdit="1"/>
          </p:cNvSpPr>
          <p:nvPr>
            <p:ph type="sldImg"/>
          </p:nvPr>
        </p:nvSpPr>
        <p:spPr>
          <a:ln/>
        </p:spPr>
      </p:sp>
      <p:sp>
        <p:nvSpPr>
          <p:cNvPr id="419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19177131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D24473D9-9837-884E-BE9D-D8FDD4FAF836}" type="slidenum">
              <a:rPr lang="de-DE" sz="1200"/>
              <a:pPr eaLnBrk="1" hangingPunct="1"/>
              <a:t>22</a:t>
            </a:fld>
            <a:endParaRPr lang="de-DE" sz="1200" dirty="0"/>
          </a:p>
        </p:txBody>
      </p:sp>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27983924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188546B1-246A-4793-AD48-E0D04125BB0B}" type="slidenum">
              <a:rPr lang="de-DE" smtClean="0"/>
              <a:t>23</a:t>
            </a:fld>
            <a:endParaRPr lang="de-DE"/>
          </a:p>
        </p:txBody>
      </p:sp>
    </p:spTree>
    <p:extLst>
      <p:ext uri="{BB962C8B-B14F-4D97-AF65-F5344CB8AC3E}">
        <p14:creationId xmlns:p14="http://schemas.microsoft.com/office/powerpoint/2010/main" val="30281625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err="1"/>
              <a:t>Synchronisation</a:t>
            </a:r>
            <a:r>
              <a:rPr lang="en-US" dirty="0"/>
              <a:t>: </a:t>
            </a:r>
            <a:r>
              <a:rPr lang="en-US" b="1" dirty="0"/>
              <a:t>Asynchronous Communication</a:t>
            </a:r>
            <a:r>
              <a:rPr lang="en-US" dirty="0"/>
              <a:t>: Publishers can send messages without waiting for subscribers to receive them, and subscribers can process messages independently of when they are published.</a:t>
            </a:r>
          </a:p>
          <a:p>
            <a:r>
              <a:rPr lang="en-US" dirty="0"/>
              <a:t>Space: </a:t>
            </a:r>
            <a:r>
              <a:rPr lang="en-US" b="1" dirty="0"/>
              <a:t>Topic-Based</a:t>
            </a:r>
            <a:r>
              <a:rPr lang="en-US" dirty="0"/>
              <a:t>: Publishers send messages to a topic or channel, and subscribers listen to topics or channels of interest. Neither party needs to know who the other is or where they are located.</a:t>
            </a:r>
          </a:p>
          <a:p>
            <a:r>
              <a:rPr lang="en-US" dirty="0"/>
              <a:t>Time: publisher and subscriber do not need to be active at the same time for the message to be delivered. This is usually achieved through intermediaries like message brokers or queues.</a:t>
            </a:r>
            <a:endParaRPr lang="de-DE" dirty="0"/>
          </a:p>
        </p:txBody>
      </p:sp>
      <p:sp>
        <p:nvSpPr>
          <p:cNvPr id="4" name="Foliennummernplatzhalter 3"/>
          <p:cNvSpPr>
            <a:spLocks noGrp="1"/>
          </p:cNvSpPr>
          <p:nvPr>
            <p:ph type="sldNum" sz="quarter" idx="5"/>
          </p:nvPr>
        </p:nvSpPr>
        <p:spPr/>
        <p:txBody>
          <a:bodyPr/>
          <a:lstStyle/>
          <a:p>
            <a:fld id="{188546B1-246A-4793-AD48-E0D04125BB0B}" type="slidenum">
              <a:rPr lang="de-DE" smtClean="0"/>
              <a:t>24</a:t>
            </a:fld>
            <a:endParaRPr lang="de-DE"/>
          </a:p>
        </p:txBody>
      </p:sp>
    </p:spTree>
    <p:extLst>
      <p:ext uri="{BB962C8B-B14F-4D97-AF65-F5344CB8AC3E}">
        <p14:creationId xmlns:p14="http://schemas.microsoft.com/office/powerpoint/2010/main" val="2367564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Client: Software/User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Foliennummernplatzhalter 3"/>
          <p:cNvSpPr>
            <a:spLocks noGrp="1"/>
          </p:cNvSpPr>
          <p:nvPr>
            <p:ph type="sldNum" sz="quarter" idx="5"/>
          </p:nvPr>
        </p:nvSpPr>
        <p:spPr/>
        <p:txBody>
          <a:bodyPr/>
          <a:lstStyle/>
          <a:p>
            <a:fld id="{188546B1-246A-4793-AD48-E0D04125BB0B}" type="slidenum">
              <a:rPr lang="de-DE" smtClean="0"/>
              <a:t>29</a:t>
            </a:fld>
            <a:endParaRPr lang="de-DE" dirty="0"/>
          </a:p>
        </p:txBody>
      </p:sp>
    </p:spTree>
    <p:extLst>
      <p:ext uri="{BB962C8B-B14F-4D97-AF65-F5344CB8AC3E}">
        <p14:creationId xmlns:p14="http://schemas.microsoft.com/office/powerpoint/2010/main" val="25409657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APIs are defined from various perspectives: concrete definition and descriptions of APIs by their attributes or characteristics.</a:t>
            </a:r>
          </a:p>
          <a:p>
            <a:r>
              <a:rPr lang="en-US" dirty="0">
                <a:sym typeface="Wingdings" panose="05000000000000000000" pitchFamily="2" charset="2"/>
              </a:rPr>
              <a:t> One approach is to use a technical definition while considering also perspectives of users and practitioners</a:t>
            </a:r>
            <a:endParaRPr lang="en-US" dirty="0"/>
          </a:p>
          <a:p>
            <a:endParaRPr lang="en-US" dirty="0"/>
          </a:p>
          <a:p>
            <a:r>
              <a:rPr lang="en-US" dirty="0"/>
              <a:t>APIs can be described as collections of </a:t>
            </a:r>
            <a:r>
              <a:rPr lang="en-US" dirty="0" err="1"/>
              <a:t>standardised</a:t>
            </a:r>
            <a:r>
              <a:rPr lang="en-US" dirty="0"/>
              <a:t> technical specifications and routines that allow developers to engage productively with databases and platforms. </a:t>
            </a:r>
          </a:p>
        </p:txBody>
      </p:sp>
      <p:sp>
        <p:nvSpPr>
          <p:cNvPr id="4" name="Foliennummernplatzhalter 3"/>
          <p:cNvSpPr>
            <a:spLocks noGrp="1"/>
          </p:cNvSpPr>
          <p:nvPr>
            <p:ph type="sldNum" sz="quarter" idx="5"/>
          </p:nvPr>
        </p:nvSpPr>
        <p:spPr/>
        <p:txBody>
          <a:bodyPr/>
          <a:lstStyle/>
          <a:p>
            <a:fld id="{188546B1-246A-4793-AD48-E0D04125BB0B}" type="slidenum">
              <a:rPr lang="de-DE" smtClean="0"/>
              <a:t>30</a:t>
            </a:fld>
            <a:endParaRPr lang="de-DE" dirty="0"/>
          </a:p>
        </p:txBody>
      </p:sp>
    </p:spTree>
    <p:extLst>
      <p:ext uri="{BB962C8B-B14F-4D97-AF65-F5344CB8AC3E}">
        <p14:creationId xmlns:p14="http://schemas.microsoft.com/office/powerpoint/2010/main" val="34954051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Other example: Pinterest API to add users’ Pinterest data to a website</a:t>
            </a:r>
          </a:p>
        </p:txBody>
      </p:sp>
      <p:sp>
        <p:nvSpPr>
          <p:cNvPr id="4" name="Foliennummernplatzhalter 3"/>
          <p:cNvSpPr>
            <a:spLocks noGrp="1"/>
          </p:cNvSpPr>
          <p:nvPr>
            <p:ph type="sldNum" sz="quarter" idx="5"/>
          </p:nvPr>
        </p:nvSpPr>
        <p:spPr/>
        <p:txBody>
          <a:bodyPr/>
          <a:lstStyle/>
          <a:p>
            <a:fld id="{188546B1-246A-4793-AD48-E0D04125BB0B}" type="slidenum">
              <a:rPr lang="de-DE" smtClean="0"/>
              <a:t>31</a:t>
            </a:fld>
            <a:endParaRPr lang="de-DE" dirty="0"/>
          </a:p>
        </p:txBody>
      </p:sp>
    </p:spTree>
    <p:extLst>
      <p:ext uri="{BB962C8B-B14F-4D97-AF65-F5344CB8AC3E}">
        <p14:creationId xmlns:p14="http://schemas.microsoft.com/office/powerpoint/2010/main" val="28141450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Each API contains and is implemented by </a:t>
            </a:r>
            <a:r>
              <a:rPr lang="en-US" b="1" dirty="0"/>
              <a:t>function calls</a:t>
            </a:r>
            <a:r>
              <a:rPr lang="en-US" dirty="0"/>
              <a:t> – language statements that request software to perform particular actions and services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URL endpoint specifies the resource being accessed or modified, headers for additional information like authentication tokens, and sometimes a request body with data to be sent.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methods correspond to different actions such as retrieving data (GET), submitting data (POST), updating data (PUT), or deleting data (DELETE).</a:t>
            </a:r>
          </a:p>
        </p:txBody>
      </p:sp>
      <p:sp>
        <p:nvSpPr>
          <p:cNvPr id="4" name="Foliennummernplatzhalter 3"/>
          <p:cNvSpPr>
            <a:spLocks noGrp="1"/>
          </p:cNvSpPr>
          <p:nvPr>
            <p:ph type="sldNum" sz="quarter" idx="5"/>
          </p:nvPr>
        </p:nvSpPr>
        <p:spPr/>
        <p:txBody>
          <a:bodyPr/>
          <a:lstStyle/>
          <a:p>
            <a:fld id="{188546B1-246A-4793-AD48-E0D04125BB0B}" type="slidenum">
              <a:rPr lang="de-DE" smtClean="0"/>
              <a:t>32</a:t>
            </a:fld>
            <a:endParaRPr lang="de-DE" dirty="0"/>
          </a:p>
        </p:txBody>
      </p:sp>
    </p:spTree>
    <p:extLst>
      <p:ext uri="{BB962C8B-B14F-4D97-AF65-F5344CB8AC3E}">
        <p14:creationId xmlns:p14="http://schemas.microsoft.com/office/powerpoint/2010/main" val="1459254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ABA18A71-50F4-5C46-B25D-F71376F80182}" type="slidenum">
              <a:rPr lang="de-DE" sz="1200"/>
              <a:pPr eaLnBrk="1" hangingPunct="1"/>
              <a:t>8</a:t>
            </a:fld>
            <a:endParaRPr lang="de-DE" sz="1200" dirty="0"/>
          </a:p>
        </p:txBody>
      </p:sp>
      <p:sp>
        <p:nvSpPr>
          <p:cNvPr id="37890" name="Rectangle 2"/>
          <p:cNvSpPr>
            <a:spLocks noGrp="1" noRot="1" noChangeAspect="1" noChangeArrowheads="1" noTextEdit="1"/>
          </p:cNvSpPr>
          <p:nvPr>
            <p:ph type="sldImg"/>
          </p:nvPr>
        </p:nvSpPr>
        <p:spPr>
          <a:ln/>
        </p:spPr>
      </p:sp>
      <p:sp>
        <p:nvSpPr>
          <p:cNvPr id="378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40440845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This presentation provided a comprehensive overview of how distributed systems function, the role of HTTP in client-server communication, and the critical role of APIs in enabling interaction across diverse systems.</a:t>
            </a:r>
            <a:endParaRPr lang="de-DE" dirty="0"/>
          </a:p>
        </p:txBody>
      </p:sp>
      <p:sp>
        <p:nvSpPr>
          <p:cNvPr id="4" name="Foliennummernplatzhalter 3"/>
          <p:cNvSpPr>
            <a:spLocks noGrp="1"/>
          </p:cNvSpPr>
          <p:nvPr>
            <p:ph type="sldNum" sz="quarter" idx="5"/>
          </p:nvPr>
        </p:nvSpPr>
        <p:spPr/>
        <p:txBody>
          <a:bodyPr/>
          <a:lstStyle/>
          <a:p>
            <a:fld id="{188546B1-246A-4793-AD48-E0D04125BB0B}" type="slidenum">
              <a:rPr lang="de-DE" smtClean="0"/>
              <a:t>33</a:t>
            </a:fld>
            <a:endParaRPr lang="de-DE"/>
          </a:p>
        </p:txBody>
      </p:sp>
    </p:spTree>
    <p:extLst>
      <p:ext uri="{BB962C8B-B14F-4D97-AF65-F5344CB8AC3E}">
        <p14:creationId xmlns:p14="http://schemas.microsoft.com/office/powerpoint/2010/main" val="2711105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D24473D9-9837-884E-BE9D-D8FDD4FAF836}" type="slidenum">
              <a:rPr lang="de-DE" sz="1200"/>
              <a:pPr eaLnBrk="1" hangingPunct="1"/>
              <a:t>9</a:t>
            </a:fld>
            <a:endParaRPr lang="de-DE" sz="1200" dirty="0"/>
          </a:p>
        </p:txBody>
      </p:sp>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42716797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A24B3F63-D31B-E546-AB92-5C3BBFBDC648}" type="slidenum">
              <a:rPr lang="de-DE" sz="1200"/>
              <a:pPr eaLnBrk="1" hangingPunct="1"/>
              <a:t>10</a:t>
            </a:fld>
            <a:endParaRPr lang="de-DE" sz="1200" dirty="0"/>
          </a:p>
        </p:txBody>
      </p:sp>
      <p:sp>
        <p:nvSpPr>
          <p:cNvPr id="81922" name="Rectangle 2"/>
          <p:cNvSpPr>
            <a:spLocks noGrp="1" noRot="1" noChangeAspect="1" noChangeArrowheads="1" noTextEdit="1"/>
          </p:cNvSpPr>
          <p:nvPr>
            <p:ph type="sldImg"/>
          </p:nvPr>
        </p:nvSpPr>
        <p:spPr>
          <a:ln/>
        </p:spPr>
      </p:sp>
      <p:sp>
        <p:nvSpPr>
          <p:cNvPr id="819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14184478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050A55FF-E30C-964E-8E21-74D31302A676}" type="slidenum">
              <a:rPr lang="de-DE" sz="1200"/>
              <a:pPr eaLnBrk="1" hangingPunct="1"/>
              <a:t>11</a:t>
            </a:fld>
            <a:endParaRPr lang="de-DE" sz="1200" dirty="0"/>
          </a:p>
        </p:txBody>
      </p:sp>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r>
              <a:rPr lang="en-US" dirty="0">
                <a:ea typeface="ＭＳ Ｐゴシック" charset="0"/>
                <a:cs typeface="ＭＳ Ｐゴシック" charset="0"/>
              </a:rPr>
              <a:t>Host to network: I</a:t>
            </a:r>
            <a:r>
              <a:rPr lang="en-US" dirty="0"/>
              <a:t>s responsible for the physical transmission of data over a network. It handles hardware addressing (Using MAC addresses to ensure data is sent to the correct device..) Protocol: Ethernet/</a:t>
            </a:r>
            <a:r>
              <a:rPr lang="en-US" dirty="0" err="1"/>
              <a:t>Wifi</a:t>
            </a:r>
            <a:endParaRPr lang="en-US" dirty="0"/>
          </a:p>
          <a:p>
            <a:pPr eaLnBrk="1" hangingPunct="1"/>
            <a:r>
              <a:rPr lang="en-US" dirty="0">
                <a:ea typeface="ＭＳ Ｐゴシック" charset="0"/>
                <a:cs typeface="ＭＳ Ｐゴシック" charset="0"/>
              </a:rPr>
              <a:t>Internet: </a:t>
            </a:r>
            <a:r>
              <a:rPr lang="en-US" dirty="0"/>
              <a:t>This layer is responsible for logical addressing, routing, and packaging data into packets. It ensures data can travel across different networks and reach its destination. Protocol: IP-</a:t>
            </a:r>
            <a:r>
              <a:rPr lang="en-US" dirty="0" err="1"/>
              <a:t>Adress</a:t>
            </a:r>
            <a:endParaRPr lang="en-US" dirty="0"/>
          </a:p>
          <a:p>
            <a:pPr eaLnBrk="1" hangingPunct="1"/>
            <a:r>
              <a:rPr lang="en-US" dirty="0">
                <a:ea typeface="ＭＳ Ｐゴシック" charset="0"/>
                <a:cs typeface="ＭＳ Ｐゴシック" charset="0"/>
              </a:rPr>
              <a:t>Transport: </a:t>
            </a:r>
            <a:r>
              <a:rPr lang="en-US" dirty="0"/>
              <a:t>ensures reliable data transfer between two endpoints. It is responsible for error recovery, flow control, and ensuring that data arrives in order. </a:t>
            </a:r>
            <a:r>
              <a:rPr lang="en-US" dirty="0" err="1"/>
              <a:t>Protocol:TCP</a:t>
            </a:r>
            <a:r>
              <a:rPr lang="en-US" dirty="0"/>
              <a:t>/UDP</a:t>
            </a:r>
          </a:p>
          <a:p>
            <a:pPr eaLnBrk="1" hangingPunct="1"/>
            <a:r>
              <a:rPr lang="en-US" dirty="0">
                <a:ea typeface="ＭＳ Ｐゴシック" charset="0"/>
                <a:cs typeface="ＭＳ Ｐゴシック" charset="0"/>
              </a:rPr>
              <a:t>Application: </a:t>
            </a:r>
            <a:r>
              <a:rPr lang="en-US" dirty="0"/>
              <a:t>provides protocols and services for end-user applications. It supports application processes and provides network services directly to users. Protocol: HTTP</a:t>
            </a:r>
            <a:endParaRPr lang="en-US" dirty="0">
              <a:ea typeface="ＭＳ Ｐゴシック" charset="0"/>
              <a:cs typeface="ＭＳ Ｐゴシック" charset="0"/>
            </a:endParaRPr>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18089134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0B93AF4D-9E09-C744-AC30-ED4C2D1E8A77}" type="slidenum">
              <a:rPr lang="de-DE" sz="1200"/>
              <a:pPr eaLnBrk="1" hangingPunct="1"/>
              <a:t>12</a:t>
            </a:fld>
            <a:endParaRPr lang="de-DE" sz="1200" dirty="0"/>
          </a:p>
        </p:txBody>
      </p:sp>
      <p:sp>
        <p:nvSpPr>
          <p:cNvPr id="115714" name="Rectangle 2"/>
          <p:cNvSpPr>
            <a:spLocks noGrp="1" noRot="1" noChangeAspect="1" noChangeArrowheads="1" noTextEdit="1"/>
          </p:cNvSpPr>
          <p:nvPr>
            <p:ph type="sldImg"/>
          </p:nvPr>
        </p:nvSpPr>
        <p:spPr>
          <a:ln/>
        </p:spPr>
      </p:sp>
      <p:sp>
        <p:nvSpPr>
          <p:cNvPr id="1157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3628006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846A7439-2878-F942-9EB1-A930AEC1DE8A}" type="slidenum">
              <a:rPr lang="de-DE" sz="1200"/>
              <a:pPr eaLnBrk="1" hangingPunct="1"/>
              <a:t>14</a:t>
            </a:fld>
            <a:endParaRPr lang="de-DE" sz="1200" dirty="0"/>
          </a:p>
        </p:txBody>
      </p:sp>
      <p:sp>
        <p:nvSpPr>
          <p:cNvPr id="113666" name="Rectangle 2"/>
          <p:cNvSpPr>
            <a:spLocks noGrp="1" noRot="1" noChangeAspect="1" noChangeArrowheads="1" noTextEdit="1"/>
          </p:cNvSpPr>
          <p:nvPr>
            <p:ph type="sldImg"/>
          </p:nvPr>
        </p:nvSpPr>
        <p:spPr>
          <a:ln/>
        </p:spPr>
      </p:sp>
      <p:sp>
        <p:nvSpPr>
          <p:cNvPr id="1136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20434910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846A7439-2878-F942-9EB1-A930AEC1DE8A}" type="slidenum">
              <a:rPr lang="de-DE" sz="1200"/>
              <a:pPr eaLnBrk="1" hangingPunct="1"/>
              <a:t>15</a:t>
            </a:fld>
            <a:endParaRPr lang="de-DE" sz="1200" dirty="0"/>
          </a:p>
        </p:txBody>
      </p:sp>
      <p:sp>
        <p:nvSpPr>
          <p:cNvPr id="113666" name="Rectangle 2"/>
          <p:cNvSpPr>
            <a:spLocks noGrp="1" noRot="1" noChangeAspect="1" noChangeArrowheads="1" noTextEdit="1"/>
          </p:cNvSpPr>
          <p:nvPr>
            <p:ph type="sldImg"/>
          </p:nvPr>
        </p:nvSpPr>
        <p:spPr>
          <a:ln/>
        </p:spPr>
      </p:sp>
      <p:sp>
        <p:nvSpPr>
          <p:cNvPr id="1136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42636860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742885" indent="-285726" eaLnBrk="0" hangingPunct="0">
              <a:defRPr sz="2000">
                <a:solidFill>
                  <a:schemeClr val="tx1"/>
                </a:solidFill>
                <a:latin typeface="Arial" charset="0"/>
                <a:ea typeface="ＭＳ Ｐゴシック" charset="0"/>
              </a:defRPr>
            </a:lvl2pPr>
            <a:lvl3pPr marL="1142900" indent="-228580" eaLnBrk="0" hangingPunct="0">
              <a:defRPr sz="2000">
                <a:solidFill>
                  <a:schemeClr val="tx1"/>
                </a:solidFill>
                <a:latin typeface="Arial" charset="0"/>
                <a:ea typeface="ＭＳ Ｐゴシック" charset="0"/>
              </a:defRPr>
            </a:lvl3pPr>
            <a:lvl4pPr marL="1600061" indent="-228580" eaLnBrk="0" hangingPunct="0">
              <a:defRPr sz="2000">
                <a:solidFill>
                  <a:schemeClr val="tx1"/>
                </a:solidFill>
                <a:latin typeface="Arial" charset="0"/>
                <a:ea typeface="ＭＳ Ｐゴシック" charset="0"/>
              </a:defRPr>
            </a:lvl4pPr>
            <a:lvl5pPr marL="2057221" indent="-228580" eaLnBrk="0" hangingPunct="0">
              <a:defRPr sz="2000">
                <a:solidFill>
                  <a:schemeClr val="tx1"/>
                </a:solidFill>
                <a:latin typeface="Arial" charset="0"/>
                <a:ea typeface="ＭＳ Ｐゴシック" charset="0"/>
              </a:defRPr>
            </a:lvl5pPr>
            <a:lvl6pPr marL="2514381" indent="-22858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541" indent="-22858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8702" indent="-22858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5861" indent="-22858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fld id="{846A7439-2878-F942-9EB1-A930AEC1DE8A}" type="slidenum">
              <a:rPr lang="de-DE" sz="1200"/>
              <a:pPr eaLnBrk="1" hangingPunct="1"/>
              <a:t>16</a:t>
            </a:fld>
            <a:endParaRPr lang="de-DE" sz="1200" dirty="0"/>
          </a:p>
        </p:txBody>
      </p:sp>
      <p:sp>
        <p:nvSpPr>
          <p:cNvPr id="113666" name="Rectangle 2"/>
          <p:cNvSpPr>
            <a:spLocks noGrp="1" noRot="1" noChangeAspect="1" noChangeArrowheads="1" noTextEdit="1"/>
          </p:cNvSpPr>
          <p:nvPr>
            <p:ph type="sldImg"/>
          </p:nvPr>
        </p:nvSpPr>
        <p:spPr>
          <a:ln/>
        </p:spPr>
      </p:sp>
      <p:sp>
        <p:nvSpPr>
          <p:cNvPr id="1136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25971841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www.descartes-research.net/" TargetMode="External"/><Relationship Id="rId2" Type="http://schemas.openxmlformats.org/officeDocument/2006/relationships/image" Target="../media/image9.png"/><Relationship Id="rId1" Type="http://schemas.openxmlformats.org/officeDocument/2006/relationships/slideMaster" Target="../slideMasters/slideMaster4.xml"/><Relationship Id="rId4" Type="http://schemas.openxmlformats.org/officeDocument/2006/relationships/image" Target="../media/image10.png"/></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3" Type="http://schemas.openxmlformats.org/officeDocument/2006/relationships/hyperlink" Target="http://www.descartes-research.net/" TargetMode="External"/><Relationship Id="rId2" Type="http://schemas.openxmlformats.org/officeDocument/2006/relationships/image" Target="../media/image9.png"/><Relationship Id="rId1" Type="http://schemas.openxmlformats.org/officeDocument/2006/relationships/slideMaster" Target="../slideMasters/slideMaster4.xml"/><Relationship Id="rId4" Type="http://schemas.openxmlformats.org/officeDocument/2006/relationships/image" Target="../media/image10.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3" Type="http://schemas.openxmlformats.org/officeDocument/2006/relationships/hyperlink" Target="http://www.descartes-research.net/" TargetMode="External"/><Relationship Id="rId2" Type="http://schemas.openxmlformats.org/officeDocument/2006/relationships/image" Target="../media/image9.png"/><Relationship Id="rId1" Type="http://schemas.openxmlformats.org/officeDocument/2006/relationships/slideMaster" Target="../slideMasters/slideMaster5.xml"/><Relationship Id="rId4" Type="http://schemas.openxmlformats.org/officeDocument/2006/relationships/image" Target="../media/image10.png"/></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3" Type="http://schemas.openxmlformats.org/officeDocument/2006/relationships/hyperlink" Target="http://www.descartes-research.net/" TargetMode="External"/><Relationship Id="rId2" Type="http://schemas.openxmlformats.org/officeDocument/2006/relationships/image" Target="../media/image9.png"/><Relationship Id="rId1" Type="http://schemas.openxmlformats.org/officeDocument/2006/relationships/slideMaster" Target="../slideMasters/slideMaster5.xml"/><Relationship Id="rId4" Type="http://schemas.openxmlformats.org/officeDocument/2006/relationships/image" Target="../media/image10.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_Weiß">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7520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sfolie_5">
    <p:spTree>
      <p:nvGrpSpPr>
        <p:cNvPr id="1" name=""/>
        <p:cNvGrpSpPr/>
        <p:nvPr/>
      </p:nvGrpSpPr>
      <p:grpSpPr>
        <a:xfrm>
          <a:off x="0" y="0"/>
          <a:ext cx="0" cy="0"/>
          <a:chOff x="0" y="0"/>
          <a:chExt cx="0" cy="0"/>
        </a:xfrm>
      </p:grpSpPr>
      <p:sp>
        <p:nvSpPr>
          <p:cNvPr id="7" name="Textplatzhalter 6"/>
          <p:cNvSpPr>
            <a:spLocks noGrp="1"/>
          </p:cNvSpPr>
          <p:nvPr>
            <p:ph type="body" sz="quarter" idx="10" hasCustomPrompt="1"/>
          </p:nvPr>
        </p:nvSpPr>
        <p:spPr>
          <a:xfrm>
            <a:off x="484730" y="303213"/>
            <a:ext cx="8227470"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18" name="Rechteck 17"/>
          <p:cNvSpPr/>
          <p:nvPr userDrawn="1"/>
        </p:nvSpPr>
        <p:spPr>
          <a:xfrm>
            <a:off x="270456" y="2678806"/>
            <a:ext cx="1210614" cy="817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Inhaltsplatzhalter 25"/>
          <p:cNvSpPr>
            <a:spLocks noGrp="1"/>
          </p:cNvSpPr>
          <p:nvPr>
            <p:ph sz="quarter" idx="16" hasCustomPrompt="1"/>
          </p:nvPr>
        </p:nvSpPr>
        <p:spPr>
          <a:xfrm>
            <a:off x="4608513" y="808038"/>
            <a:ext cx="3995737" cy="3708400"/>
          </a:xfrm>
          <a:prstGeom prst="rect">
            <a:avLst/>
          </a:prstGeom>
        </p:spPr>
        <p:txBody>
          <a:bodyPr lIns="90000" rIns="90000"/>
          <a:lstStyle>
            <a:lvl1pPr marL="0" indent="0">
              <a:buNone/>
              <a:defRPr sz="1800">
                <a:solidFill>
                  <a:srgbClr val="000000"/>
                </a:solidFill>
                <a:latin typeface="Arial" panose="020B0604020202020204" pitchFamily="34" charset="0"/>
                <a:cs typeface="Arial" panose="020B0604020202020204" pitchFamily="34" charset="0"/>
              </a:defRPr>
            </a:lvl1pPr>
          </a:lstStyle>
          <a:p>
            <a:r>
              <a:rPr lang="de-DE" dirty="0"/>
              <a:t>Click on </a:t>
            </a:r>
            <a:r>
              <a:rPr lang="de-DE" dirty="0" err="1"/>
              <a:t>symbol</a:t>
            </a:r>
            <a:r>
              <a:rPr lang="de-DE" dirty="0"/>
              <a:t> </a:t>
            </a:r>
            <a:r>
              <a:rPr lang="de-DE" dirty="0" err="1"/>
              <a:t>to</a:t>
            </a:r>
            <a:r>
              <a:rPr lang="de-DE" dirty="0"/>
              <a:t> </a:t>
            </a:r>
            <a:r>
              <a:rPr lang="de-DE" dirty="0" err="1"/>
              <a:t>insert</a:t>
            </a:r>
            <a:r>
              <a:rPr lang="de-DE" dirty="0"/>
              <a:t> </a:t>
            </a:r>
            <a:r>
              <a:rPr lang="de-DE" dirty="0" err="1"/>
              <a:t>object</a:t>
            </a:r>
            <a:endParaRPr lang="de-DE" dirty="0"/>
          </a:p>
        </p:txBody>
      </p:sp>
      <p:sp>
        <p:nvSpPr>
          <p:cNvPr id="8" name="Textplatzhalter 12"/>
          <p:cNvSpPr>
            <a:spLocks noGrp="1"/>
          </p:cNvSpPr>
          <p:nvPr>
            <p:ph type="body" sz="quarter" idx="13" hasCustomPrompt="1"/>
          </p:nvPr>
        </p:nvSpPr>
        <p:spPr>
          <a:xfrm>
            <a:off x="479003" y="808038"/>
            <a:ext cx="4056486" cy="3708400"/>
          </a:xfrm>
          <a:prstGeom prst="rect">
            <a:avLst/>
          </a:prstGeom>
        </p:spPr>
        <p:txBody>
          <a:bodyPr lIns="0" rIns="0" numCol="1" spcCol="0"/>
          <a:lstStyle>
            <a:lvl1pPr marL="285750" marR="0" indent="-285750" algn="l" defTabSz="914400" rtl="0" eaLnBrk="1" fontAlgn="auto" latinLnBrk="0" hangingPunct="1">
              <a:lnSpc>
                <a:spcPct val="114000"/>
              </a:lnSpc>
              <a:spcBef>
                <a:spcPts val="600"/>
              </a:spcBef>
              <a:spcAft>
                <a:spcPts val="0"/>
              </a:spcAft>
              <a:buClrTx/>
              <a:buSzTx/>
              <a:buFont typeface="Arial" panose="020B0604020202020204" pitchFamily="34" charset="0"/>
              <a:buChar char="•"/>
              <a:tabLst/>
              <a:defRPr sz="1600">
                <a:solidFill>
                  <a:srgbClr val="000000"/>
                </a:solidFill>
                <a:latin typeface="Arial" panose="020B0604020202020204" pitchFamily="34" charset="0"/>
                <a:cs typeface="Arial" panose="020B0604020202020204" pitchFamily="34" charset="0"/>
              </a:defRPr>
            </a:lvl1pPr>
            <a:lvl2pPr marL="457200" indent="0" algn="l">
              <a:buNone/>
              <a:defRPr sz="1800">
                <a:solidFill>
                  <a:srgbClr val="003F75"/>
                </a:solidFill>
                <a:latin typeface="Arial" panose="020B0604020202020204" pitchFamily="34" charset="0"/>
                <a:cs typeface="Arial" panose="020B0604020202020204" pitchFamily="34" charset="0"/>
              </a:defRPr>
            </a:lvl2pPr>
            <a:lvl3pPr marL="914400" indent="0" algn="l">
              <a:buNone/>
              <a:defRPr sz="1800">
                <a:solidFill>
                  <a:srgbClr val="003F75"/>
                </a:solidFill>
                <a:latin typeface="Arial" panose="020B0604020202020204" pitchFamily="34" charset="0"/>
                <a:cs typeface="Arial" panose="020B0604020202020204" pitchFamily="34" charset="0"/>
              </a:defRPr>
            </a:lvl3pPr>
            <a:lvl4pPr marL="1371600" indent="0" algn="l">
              <a:buNone/>
              <a:defRPr sz="1800">
                <a:solidFill>
                  <a:srgbClr val="003F75"/>
                </a:solidFill>
                <a:latin typeface="Arial" panose="020B0604020202020204" pitchFamily="34" charset="0"/>
                <a:cs typeface="Arial" panose="020B0604020202020204" pitchFamily="34" charset="0"/>
              </a:defRPr>
            </a:lvl4pPr>
            <a:lvl5pPr marL="1828800" indent="0" algn="l">
              <a:buNone/>
              <a:defRPr sz="1800">
                <a:solidFill>
                  <a:srgbClr val="003F75"/>
                </a:solidFill>
                <a:latin typeface="Arial" panose="020B0604020202020204" pitchFamily="34" charset="0"/>
                <a:cs typeface="Arial" panose="020B0604020202020204" pitchFamily="34" charset="0"/>
              </a:defRPr>
            </a:lvl5pPr>
          </a:lstStyle>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 </a:t>
            </a:r>
          </a:p>
        </p:txBody>
      </p:sp>
    </p:spTree>
    <p:extLst>
      <p:ext uri="{BB962C8B-B14F-4D97-AF65-F5344CB8AC3E}">
        <p14:creationId xmlns:p14="http://schemas.microsoft.com/office/powerpoint/2010/main" val="866725162"/>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haltsfolie_6_Tabelle">
    <p:spTree>
      <p:nvGrpSpPr>
        <p:cNvPr id="1" name=""/>
        <p:cNvGrpSpPr/>
        <p:nvPr/>
      </p:nvGrpSpPr>
      <p:grpSpPr>
        <a:xfrm>
          <a:off x="0" y="0"/>
          <a:ext cx="0" cy="0"/>
          <a:chOff x="0" y="0"/>
          <a:chExt cx="0" cy="0"/>
        </a:xfrm>
      </p:grpSpPr>
      <p:sp>
        <p:nvSpPr>
          <p:cNvPr id="7" name="Textplatzhalter 6"/>
          <p:cNvSpPr>
            <a:spLocks noGrp="1"/>
          </p:cNvSpPr>
          <p:nvPr>
            <p:ph type="body" sz="quarter" idx="10" hasCustomPrompt="1"/>
          </p:nvPr>
        </p:nvSpPr>
        <p:spPr>
          <a:xfrm>
            <a:off x="484730" y="303213"/>
            <a:ext cx="8221120"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9" name="Tabellenplatzhalter 8"/>
          <p:cNvSpPr>
            <a:spLocks noGrp="1"/>
          </p:cNvSpPr>
          <p:nvPr>
            <p:ph type="tbl" sz="quarter" idx="15" hasCustomPrompt="1"/>
          </p:nvPr>
        </p:nvSpPr>
        <p:spPr>
          <a:xfrm>
            <a:off x="484731" y="808039"/>
            <a:ext cx="8221120" cy="3708400"/>
          </a:xfrm>
          <a:prstGeom prst="rect">
            <a:avLst/>
          </a:prstGeom>
        </p:spPr>
        <p:txBody>
          <a:bodyPr/>
          <a:lstStyle>
            <a:lvl1pPr marL="0" indent="0">
              <a:buNone/>
              <a:defRPr sz="1800">
                <a:solidFill>
                  <a:srgbClr val="000000"/>
                </a:solidFill>
                <a:latin typeface="Arial" panose="020B0604020202020204" pitchFamily="34" charset="0"/>
                <a:cs typeface="Arial" panose="020B0604020202020204" pitchFamily="34" charset="0"/>
              </a:defRPr>
            </a:lvl1pPr>
          </a:lstStyle>
          <a:p>
            <a:r>
              <a:rPr lang="de-DE"/>
              <a:t>Click on </a:t>
            </a:r>
            <a:r>
              <a:rPr lang="de-DE" err="1"/>
              <a:t>symbol</a:t>
            </a:r>
            <a:r>
              <a:rPr lang="de-DE"/>
              <a:t> </a:t>
            </a:r>
            <a:r>
              <a:rPr lang="de-DE" err="1"/>
              <a:t>to</a:t>
            </a:r>
            <a:r>
              <a:rPr lang="de-DE"/>
              <a:t> </a:t>
            </a:r>
            <a:r>
              <a:rPr lang="de-DE" err="1"/>
              <a:t>insert</a:t>
            </a:r>
            <a:r>
              <a:rPr lang="de-DE"/>
              <a:t> </a:t>
            </a:r>
            <a:r>
              <a:rPr lang="de-DE" err="1"/>
              <a:t>chart</a:t>
            </a:r>
            <a:endParaRPr lang="de-DE"/>
          </a:p>
        </p:txBody>
      </p:sp>
    </p:spTree>
    <p:extLst>
      <p:ext uri="{BB962C8B-B14F-4D97-AF65-F5344CB8AC3E}">
        <p14:creationId xmlns:p14="http://schemas.microsoft.com/office/powerpoint/2010/main" val="9319706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iteraturverzeichnis_Eine_Spalte">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213"/>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Literature</a:t>
            </a:r>
          </a:p>
        </p:txBody>
      </p:sp>
      <p:sp>
        <p:nvSpPr>
          <p:cNvPr id="9" name="Textplatzhalter 4"/>
          <p:cNvSpPr>
            <a:spLocks noGrp="1"/>
          </p:cNvSpPr>
          <p:nvPr>
            <p:ph type="body" sz="quarter" idx="11" hasCustomPrompt="1"/>
          </p:nvPr>
        </p:nvSpPr>
        <p:spPr>
          <a:xfrm>
            <a:off x="484188" y="808038"/>
            <a:ext cx="8228012" cy="3708400"/>
          </a:xfrm>
          <a:prstGeom prst="rect">
            <a:avLst/>
          </a:prstGeom>
        </p:spPr>
        <p:txBody>
          <a:bodyPr lIns="0" rIns="0" numCol="1" spcCol="0"/>
          <a:lstStyle>
            <a:lvl1pPr marL="0" marR="0" indent="0" algn="l" defTabSz="914400" rtl="0" eaLnBrk="1" fontAlgn="auto" latinLnBrk="0" hangingPunct="1">
              <a:lnSpc>
                <a:spcPct val="113000"/>
              </a:lnSpc>
              <a:spcBef>
                <a:spcPts val="0"/>
              </a:spcBef>
              <a:spcAft>
                <a:spcPts val="0"/>
              </a:spcAft>
              <a:buClrTx/>
              <a:buSzTx/>
              <a:buFont typeface="Arial" panose="020B0604020202020204" pitchFamily="34" charset="0"/>
              <a:buNone/>
              <a:tabLst/>
              <a:defRPr sz="900">
                <a:solidFill>
                  <a:srgbClr val="000000"/>
                </a:solidFill>
                <a:latin typeface="Arial" panose="020B0604020202020204" pitchFamily="34" charset="0"/>
                <a:cs typeface="Arial" panose="020B0604020202020204" pitchFamily="34" charset="0"/>
              </a:defRPr>
            </a:lvl1pPr>
            <a:lvl2pPr marL="457200" indent="0">
              <a:buNone/>
              <a:defRPr sz="900">
                <a:solidFill>
                  <a:srgbClr val="003F75"/>
                </a:solidFill>
                <a:latin typeface="Arial" panose="020B0604020202020204" pitchFamily="34" charset="0"/>
                <a:cs typeface="Arial" panose="020B0604020202020204" pitchFamily="34" charset="0"/>
              </a:defRPr>
            </a:lvl2pPr>
            <a:lvl3pPr marL="914400" indent="0">
              <a:buNone/>
              <a:defRPr sz="900">
                <a:solidFill>
                  <a:srgbClr val="003F75"/>
                </a:solidFill>
                <a:latin typeface="Arial" panose="020B0604020202020204" pitchFamily="34" charset="0"/>
                <a:cs typeface="Arial" panose="020B0604020202020204" pitchFamily="34" charset="0"/>
              </a:defRPr>
            </a:lvl3pPr>
            <a:lvl4pPr marL="1371600" indent="0">
              <a:buNone/>
              <a:defRPr sz="900">
                <a:solidFill>
                  <a:srgbClr val="003F75"/>
                </a:solidFill>
                <a:latin typeface="Arial" panose="020B0604020202020204" pitchFamily="34" charset="0"/>
                <a:cs typeface="Arial" panose="020B0604020202020204" pitchFamily="34" charset="0"/>
              </a:defRPr>
            </a:lvl4pPr>
            <a:lvl5pPr marL="1828800" indent="0">
              <a:buNone/>
              <a:defRPr sz="900">
                <a:solidFill>
                  <a:srgbClr val="003F75"/>
                </a:solidFill>
                <a:latin typeface="Arial" panose="020B0604020202020204" pitchFamily="34" charset="0"/>
                <a:cs typeface="Arial" panose="020B0604020202020204" pitchFamily="34" charset="0"/>
              </a:defRPr>
            </a:lvl5pPr>
          </a:lstStyle>
          <a:p>
            <a:pPr lvl="0"/>
            <a:r>
              <a:rPr lang="en-US" noProof="0" dirty="0"/>
              <a:t>Source</a:t>
            </a:r>
          </a:p>
        </p:txBody>
      </p:sp>
    </p:spTree>
    <p:extLst>
      <p:ext uri="{BB962C8B-B14F-4D97-AF65-F5344CB8AC3E}">
        <p14:creationId xmlns:p14="http://schemas.microsoft.com/office/powerpoint/2010/main" val="3230839510"/>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iteraturverzeichnis_Zwei_Spalten">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213"/>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Literature</a:t>
            </a:r>
          </a:p>
        </p:txBody>
      </p:sp>
      <p:sp>
        <p:nvSpPr>
          <p:cNvPr id="5" name="Textplatzhalter 4"/>
          <p:cNvSpPr>
            <a:spLocks noGrp="1"/>
          </p:cNvSpPr>
          <p:nvPr>
            <p:ph type="body" sz="quarter" idx="11" hasCustomPrompt="1"/>
          </p:nvPr>
        </p:nvSpPr>
        <p:spPr>
          <a:xfrm>
            <a:off x="484188" y="808038"/>
            <a:ext cx="8228012" cy="3708400"/>
          </a:xfrm>
          <a:prstGeom prst="rect">
            <a:avLst/>
          </a:prstGeom>
        </p:spPr>
        <p:txBody>
          <a:bodyPr lIns="0" rIns="0" numCol="2" spcCol="216000"/>
          <a:lstStyle>
            <a:lvl1pPr marL="0" marR="0" indent="0" algn="l" defTabSz="914400" rtl="0" eaLnBrk="1" fontAlgn="auto" latinLnBrk="0" hangingPunct="1">
              <a:lnSpc>
                <a:spcPct val="113000"/>
              </a:lnSpc>
              <a:spcBef>
                <a:spcPts val="0"/>
              </a:spcBef>
              <a:spcAft>
                <a:spcPts val="0"/>
              </a:spcAft>
              <a:buClrTx/>
              <a:buSzTx/>
              <a:buFont typeface="Arial" panose="020B0604020202020204" pitchFamily="34" charset="0"/>
              <a:buNone/>
              <a:tabLst/>
              <a:defRPr sz="900">
                <a:solidFill>
                  <a:srgbClr val="000000"/>
                </a:solidFill>
                <a:latin typeface="Arial" panose="020B0604020202020204" pitchFamily="34" charset="0"/>
                <a:cs typeface="Arial" panose="020B0604020202020204" pitchFamily="34" charset="0"/>
              </a:defRPr>
            </a:lvl1pPr>
            <a:lvl2pPr marL="457200" indent="0">
              <a:buNone/>
              <a:defRPr sz="900">
                <a:solidFill>
                  <a:srgbClr val="003F75"/>
                </a:solidFill>
                <a:latin typeface="Arial" panose="020B0604020202020204" pitchFamily="34" charset="0"/>
                <a:cs typeface="Arial" panose="020B0604020202020204" pitchFamily="34" charset="0"/>
              </a:defRPr>
            </a:lvl2pPr>
            <a:lvl3pPr marL="914400" indent="0">
              <a:buNone/>
              <a:defRPr sz="900">
                <a:solidFill>
                  <a:srgbClr val="003F75"/>
                </a:solidFill>
                <a:latin typeface="Arial" panose="020B0604020202020204" pitchFamily="34" charset="0"/>
                <a:cs typeface="Arial" panose="020B0604020202020204" pitchFamily="34" charset="0"/>
              </a:defRPr>
            </a:lvl3pPr>
            <a:lvl4pPr marL="1371600" indent="0">
              <a:buNone/>
              <a:defRPr sz="900">
                <a:solidFill>
                  <a:srgbClr val="003F75"/>
                </a:solidFill>
                <a:latin typeface="Arial" panose="020B0604020202020204" pitchFamily="34" charset="0"/>
                <a:cs typeface="Arial" panose="020B0604020202020204" pitchFamily="34" charset="0"/>
              </a:defRPr>
            </a:lvl4pPr>
            <a:lvl5pPr marL="1828800" indent="0">
              <a:buNone/>
              <a:defRPr sz="900">
                <a:solidFill>
                  <a:srgbClr val="003F75"/>
                </a:solidFill>
                <a:latin typeface="Arial" panose="020B0604020202020204" pitchFamily="34" charset="0"/>
                <a:cs typeface="Arial" panose="020B0604020202020204" pitchFamily="34" charset="0"/>
              </a:defRPr>
            </a:lvl5pPr>
          </a:lstStyle>
          <a:p>
            <a:pPr lvl="0"/>
            <a:r>
              <a:rPr lang="en-US" noProof="0" dirty="0"/>
              <a:t>Source</a:t>
            </a:r>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r>
              <a:rPr lang="en-US" noProof="0" dirty="0"/>
              <a:t>Source</a:t>
            </a:r>
          </a:p>
        </p:txBody>
      </p:sp>
    </p:spTree>
    <p:extLst>
      <p:ext uri="{BB962C8B-B14F-4D97-AF65-F5344CB8AC3E}">
        <p14:creationId xmlns:p14="http://schemas.microsoft.com/office/powerpoint/2010/main" val="4239701094"/>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chlussfolie">
    <p:spTree>
      <p:nvGrpSpPr>
        <p:cNvPr id="1" name=""/>
        <p:cNvGrpSpPr/>
        <p:nvPr/>
      </p:nvGrpSpPr>
      <p:grpSpPr>
        <a:xfrm>
          <a:off x="0" y="0"/>
          <a:ext cx="0" cy="0"/>
          <a:chOff x="0" y="0"/>
          <a:chExt cx="0" cy="0"/>
        </a:xfrm>
      </p:grpSpPr>
      <p:sp>
        <p:nvSpPr>
          <p:cNvPr id="4" name="Textplatzhalter 3"/>
          <p:cNvSpPr>
            <a:spLocks noGrp="1"/>
          </p:cNvSpPr>
          <p:nvPr>
            <p:ph type="body" sz="quarter" idx="11" hasCustomPrompt="1"/>
          </p:nvPr>
        </p:nvSpPr>
        <p:spPr>
          <a:xfrm>
            <a:off x="484730" y="2184435"/>
            <a:ext cx="8227470" cy="662510"/>
          </a:xfrm>
          <a:prstGeom prst="rect">
            <a:avLst/>
          </a:prstGeom>
        </p:spPr>
        <p:txBody>
          <a:bodyPr vert="horz"/>
          <a:lstStyle>
            <a:lvl1pPr marL="0" indent="0">
              <a:lnSpc>
                <a:spcPct val="100000"/>
              </a:lnSpc>
              <a:buNone/>
              <a:defRPr sz="2600" baseline="0">
                <a:solidFill>
                  <a:srgbClr val="003F75"/>
                </a:solidFill>
                <a:latin typeface="Arial Black"/>
                <a:cs typeface="Arial Black"/>
              </a:defRPr>
            </a:lvl1pPr>
            <a:lvl2pPr marL="457200" indent="0">
              <a:buNone/>
              <a:defRPr>
                <a:solidFill>
                  <a:srgbClr val="003F75"/>
                </a:solidFill>
                <a:latin typeface="Arial Black"/>
                <a:cs typeface="Arial Black"/>
              </a:defRPr>
            </a:lvl2pPr>
            <a:lvl3pPr marL="914400" indent="0">
              <a:buNone/>
              <a:defRPr>
                <a:solidFill>
                  <a:srgbClr val="003F75"/>
                </a:solidFill>
                <a:latin typeface="Arial Black"/>
                <a:cs typeface="Arial Black"/>
              </a:defRPr>
            </a:lvl3pPr>
            <a:lvl4pPr marL="1371600" indent="0">
              <a:buNone/>
              <a:defRPr>
                <a:solidFill>
                  <a:srgbClr val="003F75"/>
                </a:solidFill>
                <a:latin typeface="Arial Black"/>
                <a:cs typeface="Arial Black"/>
              </a:defRPr>
            </a:lvl4pPr>
            <a:lvl5pPr marL="1828800" indent="0">
              <a:buNone/>
              <a:defRPr>
                <a:solidFill>
                  <a:srgbClr val="003F75"/>
                </a:solidFill>
                <a:latin typeface="Arial Black"/>
                <a:cs typeface="Arial Black"/>
              </a:defRPr>
            </a:lvl5pPr>
          </a:lstStyle>
          <a:p>
            <a:pPr lvl="0"/>
            <a:r>
              <a:rPr lang="en-US" noProof="0" dirty="0"/>
              <a:t>Thank you for listening</a:t>
            </a:r>
          </a:p>
        </p:txBody>
      </p:sp>
      <p:sp>
        <p:nvSpPr>
          <p:cNvPr id="5" name="Textplatzhalter 9"/>
          <p:cNvSpPr>
            <a:spLocks noGrp="1"/>
          </p:cNvSpPr>
          <p:nvPr>
            <p:ph type="body" sz="quarter" idx="15" hasCustomPrompt="1"/>
          </p:nvPr>
        </p:nvSpPr>
        <p:spPr>
          <a:xfrm>
            <a:off x="484731" y="3162516"/>
            <a:ext cx="8221119" cy="662969"/>
          </a:xfrm>
          <a:prstGeom prst="rect">
            <a:avLst/>
          </a:prstGeom>
        </p:spPr>
        <p:txBody>
          <a:bodyPr vert="horz"/>
          <a:lstStyle>
            <a:lvl1pPr marL="0" indent="0">
              <a:lnSpc>
                <a:spcPct val="100000"/>
              </a:lnSpc>
              <a:buNone/>
              <a:defRPr sz="1400">
                <a:solidFill>
                  <a:srgbClr val="003F75"/>
                </a:solidFill>
                <a:latin typeface="Arial Black" panose="020B0A04020102020204" pitchFamily="34" charset="0"/>
                <a:cs typeface="Arial"/>
              </a:defRPr>
            </a:lvl1pPr>
            <a:lvl2pPr marL="457200" indent="0">
              <a:buNone/>
              <a:defRPr sz="2500">
                <a:latin typeface="Arial"/>
                <a:cs typeface="Arial"/>
              </a:defRPr>
            </a:lvl2pPr>
            <a:lvl3pPr marL="914400" indent="0">
              <a:buNone/>
              <a:defRPr sz="2500">
                <a:latin typeface="Arial"/>
                <a:cs typeface="Arial"/>
              </a:defRPr>
            </a:lvl3pPr>
            <a:lvl4pPr marL="1371600" indent="0">
              <a:buNone/>
              <a:defRPr sz="2500">
                <a:latin typeface="Arial"/>
                <a:cs typeface="Arial"/>
              </a:defRPr>
            </a:lvl4pPr>
            <a:lvl5pPr marL="1828800" indent="0">
              <a:buNone/>
              <a:defRPr sz="2500">
                <a:latin typeface="Arial"/>
                <a:cs typeface="Arial"/>
              </a:defRPr>
            </a:lvl5pPr>
          </a:lstStyle>
          <a:p>
            <a:pPr lvl="0"/>
            <a:r>
              <a:rPr lang="en-US" noProof="0" dirty="0"/>
              <a:t>Author</a:t>
            </a:r>
          </a:p>
        </p:txBody>
      </p:sp>
    </p:spTree>
    <p:extLst>
      <p:ext uri="{BB962C8B-B14F-4D97-AF65-F5344CB8AC3E}">
        <p14:creationId xmlns:p14="http://schemas.microsoft.com/office/powerpoint/2010/main" val="29332500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2" name="Textplatzhalter 3"/>
          <p:cNvSpPr>
            <a:spLocks noGrp="1"/>
          </p:cNvSpPr>
          <p:nvPr>
            <p:ph type="body" sz="quarter" idx="11" hasCustomPrompt="1"/>
          </p:nvPr>
        </p:nvSpPr>
        <p:spPr>
          <a:xfrm>
            <a:off x="484730" y="2184435"/>
            <a:ext cx="8227470" cy="777706"/>
          </a:xfrm>
          <a:prstGeom prst="rect">
            <a:avLst/>
          </a:prstGeom>
        </p:spPr>
        <p:txBody>
          <a:bodyPr vert="horz"/>
          <a:lstStyle>
            <a:lvl1pPr marL="0" indent="0">
              <a:lnSpc>
                <a:spcPts val="3200"/>
              </a:lnSpc>
              <a:spcBef>
                <a:spcPts val="0"/>
              </a:spcBef>
              <a:buNone/>
              <a:defRPr sz="2600" baseline="0">
                <a:solidFill>
                  <a:srgbClr val="003F75"/>
                </a:solidFill>
                <a:latin typeface="Arial Black"/>
                <a:cs typeface="Arial Black"/>
              </a:defRPr>
            </a:lvl1pPr>
            <a:lvl2pPr marL="457200" indent="0">
              <a:buNone/>
              <a:defRPr>
                <a:solidFill>
                  <a:srgbClr val="003F75"/>
                </a:solidFill>
                <a:latin typeface="Arial Black"/>
                <a:cs typeface="Arial Black"/>
              </a:defRPr>
            </a:lvl2pPr>
            <a:lvl3pPr marL="914400" indent="0">
              <a:buNone/>
              <a:defRPr>
                <a:solidFill>
                  <a:srgbClr val="003F75"/>
                </a:solidFill>
                <a:latin typeface="Arial Black"/>
                <a:cs typeface="Arial Black"/>
              </a:defRPr>
            </a:lvl3pPr>
            <a:lvl4pPr marL="1371600" indent="0">
              <a:buNone/>
              <a:defRPr>
                <a:solidFill>
                  <a:srgbClr val="003F75"/>
                </a:solidFill>
                <a:latin typeface="Arial Black"/>
                <a:cs typeface="Arial Black"/>
              </a:defRPr>
            </a:lvl4pPr>
            <a:lvl5pPr marL="1828800" indent="0">
              <a:buNone/>
              <a:defRPr>
                <a:solidFill>
                  <a:srgbClr val="003F75"/>
                </a:solidFill>
                <a:latin typeface="Arial Black"/>
                <a:cs typeface="Arial Black"/>
              </a:defRPr>
            </a:lvl5pPr>
          </a:lstStyle>
          <a:p>
            <a:pPr lvl="0"/>
            <a:r>
              <a:rPr lang="en-US" noProof="0" dirty="0"/>
              <a:t>This is a headline</a:t>
            </a:r>
          </a:p>
        </p:txBody>
      </p:sp>
      <p:sp>
        <p:nvSpPr>
          <p:cNvPr id="3" name="Textplatzhalter 9"/>
          <p:cNvSpPr>
            <a:spLocks noGrp="1"/>
          </p:cNvSpPr>
          <p:nvPr>
            <p:ph type="body" sz="quarter" idx="13" hasCustomPrompt="1"/>
          </p:nvPr>
        </p:nvSpPr>
        <p:spPr>
          <a:xfrm>
            <a:off x="484731" y="3907785"/>
            <a:ext cx="8227469" cy="662969"/>
          </a:xfrm>
          <a:prstGeom prst="rect">
            <a:avLst/>
          </a:prstGeom>
        </p:spPr>
        <p:txBody>
          <a:bodyPr vert="horz"/>
          <a:lstStyle>
            <a:lvl1pPr marL="0" indent="0">
              <a:lnSpc>
                <a:spcPct val="100000"/>
              </a:lnSpc>
              <a:buNone/>
              <a:defRPr sz="1400" b="0">
                <a:solidFill>
                  <a:srgbClr val="003F75"/>
                </a:solidFill>
                <a:latin typeface="Arial Black" panose="020B0A04020102020204" pitchFamily="34" charset="0"/>
                <a:cs typeface="Arial"/>
              </a:defRPr>
            </a:lvl1pPr>
            <a:lvl2pPr marL="457200" indent="0">
              <a:buNone/>
              <a:defRPr sz="2500">
                <a:latin typeface="Arial"/>
                <a:cs typeface="Arial"/>
              </a:defRPr>
            </a:lvl2pPr>
            <a:lvl3pPr marL="914400" indent="0">
              <a:buNone/>
              <a:defRPr sz="2500">
                <a:latin typeface="Arial"/>
                <a:cs typeface="Arial"/>
              </a:defRPr>
            </a:lvl3pPr>
            <a:lvl4pPr marL="1371600" indent="0">
              <a:buNone/>
              <a:defRPr sz="2500">
                <a:latin typeface="Arial"/>
                <a:cs typeface="Arial"/>
              </a:defRPr>
            </a:lvl4pPr>
            <a:lvl5pPr marL="1828800" indent="0">
              <a:buNone/>
              <a:defRPr sz="2500">
                <a:latin typeface="Arial"/>
                <a:cs typeface="Arial"/>
              </a:defRPr>
            </a:lvl5pPr>
          </a:lstStyle>
          <a:p>
            <a:pPr lvl="0"/>
            <a:r>
              <a:rPr lang="en-US" noProof="0" dirty="0"/>
              <a:t>Author</a:t>
            </a:r>
          </a:p>
        </p:txBody>
      </p:sp>
      <p:sp>
        <p:nvSpPr>
          <p:cNvPr id="10" name="Textplatzhalter 3"/>
          <p:cNvSpPr>
            <a:spLocks noGrp="1"/>
          </p:cNvSpPr>
          <p:nvPr>
            <p:ph type="body" sz="quarter" idx="15" hasCustomPrompt="1"/>
          </p:nvPr>
        </p:nvSpPr>
        <p:spPr>
          <a:xfrm>
            <a:off x="478291" y="3046110"/>
            <a:ext cx="8227470" cy="662510"/>
          </a:xfrm>
          <a:prstGeom prst="rect">
            <a:avLst/>
          </a:prstGeom>
        </p:spPr>
        <p:txBody>
          <a:bodyPr vert="horz"/>
          <a:lstStyle>
            <a:lvl1pPr marL="0" indent="0">
              <a:lnSpc>
                <a:spcPts val="2800"/>
              </a:lnSpc>
              <a:spcBef>
                <a:spcPts val="0"/>
              </a:spcBef>
              <a:buNone/>
              <a:defRPr sz="2200" baseline="0">
                <a:solidFill>
                  <a:srgbClr val="003F75"/>
                </a:solidFill>
                <a:latin typeface="Arial" panose="020B0604020202020204" pitchFamily="34" charset="0"/>
                <a:cs typeface="Arial" panose="020B0604020202020204" pitchFamily="34" charset="0"/>
              </a:defRPr>
            </a:lvl1pPr>
            <a:lvl2pPr marL="457200" indent="0">
              <a:buNone/>
              <a:defRPr>
                <a:solidFill>
                  <a:srgbClr val="003F75"/>
                </a:solidFill>
                <a:latin typeface="Arial Black"/>
                <a:cs typeface="Arial Black"/>
              </a:defRPr>
            </a:lvl2pPr>
            <a:lvl3pPr marL="914400" indent="0">
              <a:buNone/>
              <a:defRPr>
                <a:solidFill>
                  <a:srgbClr val="003F75"/>
                </a:solidFill>
                <a:latin typeface="Arial Black"/>
                <a:cs typeface="Arial Black"/>
              </a:defRPr>
            </a:lvl3pPr>
            <a:lvl4pPr marL="1371600" indent="0">
              <a:buNone/>
              <a:defRPr>
                <a:solidFill>
                  <a:srgbClr val="003F75"/>
                </a:solidFill>
                <a:latin typeface="Arial Black"/>
                <a:cs typeface="Arial Black"/>
              </a:defRPr>
            </a:lvl4pPr>
            <a:lvl5pPr marL="1828800" indent="0">
              <a:buNone/>
              <a:defRPr>
                <a:solidFill>
                  <a:srgbClr val="003F75"/>
                </a:solidFill>
                <a:latin typeface="Arial Black"/>
                <a:cs typeface="Arial Black"/>
              </a:defRPr>
            </a:lvl5pPr>
          </a:lstStyle>
          <a:p>
            <a:pPr lvl="0"/>
            <a:r>
              <a:rPr lang="en-US" noProof="0" dirty="0"/>
              <a:t>This is a subline</a:t>
            </a:r>
          </a:p>
        </p:txBody>
      </p:sp>
      <p:sp>
        <p:nvSpPr>
          <p:cNvPr id="5" name="Bildplatzhalter 13"/>
          <p:cNvSpPr>
            <a:spLocks noGrp="1"/>
          </p:cNvSpPr>
          <p:nvPr>
            <p:ph type="pic" sz="quarter" idx="20" hasCustomPrompt="1"/>
          </p:nvPr>
        </p:nvSpPr>
        <p:spPr>
          <a:xfrm>
            <a:off x="570660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
        <p:nvSpPr>
          <p:cNvPr id="6" name="Bildplatzhalter 13"/>
          <p:cNvSpPr>
            <a:spLocks noGrp="1"/>
          </p:cNvSpPr>
          <p:nvPr>
            <p:ph type="pic" sz="quarter" idx="21" hasCustomPrompt="1"/>
          </p:nvPr>
        </p:nvSpPr>
        <p:spPr>
          <a:xfrm>
            <a:off x="682839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
        <p:nvSpPr>
          <p:cNvPr id="7" name="Bildplatzhalter 13"/>
          <p:cNvSpPr>
            <a:spLocks noGrp="1"/>
          </p:cNvSpPr>
          <p:nvPr>
            <p:ph type="pic" sz="quarter" idx="22" hasCustomPrompt="1"/>
          </p:nvPr>
        </p:nvSpPr>
        <p:spPr>
          <a:xfrm>
            <a:off x="795018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Tree>
    <p:extLst>
      <p:ext uri="{BB962C8B-B14F-4D97-AF65-F5344CB8AC3E}">
        <p14:creationId xmlns:p14="http://schemas.microsoft.com/office/powerpoint/2010/main" val="32254047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elfolie_Bild_Eine_Zeile_Titel">
    <p:spTree>
      <p:nvGrpSpPr>
        <p:cNvPr id="1" name=""/>
        <p:cNvGrpSpPr/>
        <p:nvPr/>
      </p:nvGrpSpPr>
      <p:grpSpPr>
        <a:xfrm>
          <a:off x="0" y="0"/>
          <a:ext cx="0" cy="0"/>
          <a:chOff x="0" y="0"/>
          <a:chExt cx="0" cy="0"/>
        </a:xfrm>
      </p:grpSpPr>
      <p:sp>
        <p:nvSpPr>
          <p:cNvPr id="7" name="Bildplatzhalter 6"/>
          <p:cNvSpPr>
            <a:spLocks noGrp="1"/>
          </p:cNvSpPr>
          <p:nvPr>
            <p:ph type="pic" sz="quarter" idx="16" hasCustomPrompt="1"/>
          </p:nvPr>
        </p:nvSpPr>
        <p:spPr>
          <a:xfrm>
            <a:off x="0" y="959217"/>
            <a:ext cx="9144000" cy="2188795"/>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Click on </a:t>
            </a:r>
            <a:r>
              <a:rPr lang="de-DE" err="1"/>
              <a:t>symbol</a:t>
            </a:r>
            <a:r>
              <a:rPr lang="de-DE"/>
              <a:t> </a:t>
            </a:r>
            <a:r>
              <a:rPr lang="de-DE" err="1"/>
              <a:t>to</a:t>
            </a:r>
            <a:r>
              <a:rPr lang="de-DE"/>
              <a:t> </a:t>
            </a:r>
            <a:r>
              <a:rPr lang="de-DE" err="1"/>
              <a:t>insert</a:t>
            </a:r>
            <a:r>
              <a:rPr lang="de-DE"/>
              <a:t> </a:t>
            </a:r>
            <a:r>
              <a:rPr lang="de-DE" err="1"/>
              <a:t>photo</a:t>
            </a:r>
            <a:endParaRPr lang="de-DE"/>
          </a:p>
        </p:txBody>
      </p:sp>
      <p:sp>
        <p:nvSpPr>
          <p:cNvPr id="2" name="Textplatzhalter 3"/>
          <p:cNvSpPr>
            <a:spLocks noGrp="1"/>
          </p:cNvSpPr>
          <p:nvPr>
            <p:ph type="body" sz="quarter" idx="11" hasCustomPrompt="1"/>
          </p:nvPr>
        </p:nvSpPr>
        <p:spPr>
          <a:xfrm>
            <a:off x="484730" y="3256052"/>
            <a:ext cx="8227470" cy="417452"/>
          </a:xfrm>
          <a:prstGeom prst="rect">
            <a:avLst/>
          </a:prstGeom>
        </p:spPr>
        <p:txBody>
          <a:bodyPr vert="horz"/>
          <a:lstStyle>
            <a:lvl1pPr marL="0" indent="0">
              <a:lnSpc>
                <a:spcPct val="100000"/>
              </a:lnSpc>
              <a:buNone/>
              <a:defRPr sz="2400" baseline="0">
                <a:solidFill>
                  <a:srgbClr val="003F75"/>
                </a:solidFill>
                <a:latin typeface="Arial Black"/>
                <a:cs typeface="Arial Black"/>
              </a:defRPr>
            </a:lvl1pPr>
            <a:lvl2pPr marL="457200" indent="0">
              <a:buNone/>
              <a:defRPr>
                <a:solidFill>
                  <a:srgbClr val="003F75"/>
                </a:solidFill>
                <a:latin typeface="Arial Black"/>
                <a:cs typeface="Arial Black"/>
              </a:defRPr>
            </a:lvl2pPr>
            <a:lvl3pPr marL="914400" indent="0">
              <a:buNone/>
              <a:defRPr>
                <a:solidFill>
                  <a:srgbClr val="003F75"/>
                </a:solidFill>
                <a:latin typeface="Arial Black"/>
                <a:cs typeface="Arial Black"/>
              </a:defRPr>
            </a:lvl3pPr>
            <a:lvl4pPr marL="1371600" indent="0">
              <a:buNone/>
              <a:defRPr>
                <a:solidFill>
                  <a:srgbClr val="003F75"/>
                </a:solidFill>
                <a:latin typeface="Arial Black"/>
                <a:cs typeface="Arial Black"/>
              </a:defRPr>
            </a:lvl4pPr>
            <a:lvl5pPr marL="1828800" indent="0">
              <a:buNone/>
              <a:defRPr>
                <a:solidFill>
                  <a:srgbClr val="003F75"/>
                </a:solidFill>
                <a:latin typeface="Arial Black"/>
                <a:cs typeface="Arial Black"/>
              </a:defRPr>
            </a:lvl5pPr>
          </a:lstStyle>
          <a:p>
            <a:pPr lvl="0"/>
            <a:r>
              <a:rPr lang="en-US" noProof="0" dirty="0"/>
              <a:t>This is a headline</a:t>
            </a:r>
          </a:p>
        </p:txBody>
      </p:sp>
      <p:sp>
        <p:nvSpPr>
          <p:cNvPr id="10" name="Textplatzhalter 3"/>
          <p:cNvSpPr>
            <a:spLocks noGrp="1"/>
          </p:cNvSpPr>
          <p:nvPr>
            <p:ph type="body" sz="quarter" idx="15" hasCustomPrompt="1"/>
          </p:nvPr>
        </p:nvSpPr>
        <p:spPr>
          <a:xfrm>
            <a:off x="478291" y="3699368"/>
            <a:ext cx="8227470" cy="443270"/>
          </a:xfrm>
          <a:prstGeom prst="rect">
            <a:avLst/>
          </a:prstGeom>
        </p:spPr>
        <p:txBody>
          <a:bodyPr vert="horz"/>
          <a:lstStyle>
            <a:lvl1pPr marL="0" indent="0">
              <a:lnSpc>
                <a:spcPts val="2500"/>
              </a:lnSpc>
              <a:spcBef>
                <a:spcPts val="0"/>
              </a:spcBef>
              <a:buNone/>
              <a:defRPr sz="1800" baseline="0">
                <a:solidFill>
                  <a:srgbClr val="003F75"/>
                </a:solidFill>
                <a:latin typeface="Arial" panose="020B0604020202020204" pitchFamily="34" charset="0"/>
                <a:cs typeface="Arial" panose="020B0604020202020204" pitchFamily="34" charset="0"/>
              </a:defRPr>
            </a:lvl1pPr>
            <a:lvl2pPr marL="457200" indent="0">
              <a:buNone/>
              <a:defRPr>
                <a:solidFill>
                  <a:srgbClr val="003F75"/>
                </a:solidFill>
                <a:latin typeface="Arial Black"/>
                <a:cs typeface="Arial Black"/>
              </a:defRPr>
            </a:lvl2pPr>
            <a:lvl3pPr marL="914400" indent="0">
              <a:buNone/>
              <a:defRPr>
                <a:solidFill>
                  <a:srgbClr val="003F75"/>
                </a:solidFill>
                <a:latin typeface="Arial Black"/>
                <a:cs typeface="Arial Black"/>
              </a:defRPr>
            </a:lvl3pPr>
            <a:lvl4pPr marL="1371600" indent="0">
              <a:buNone/>
              <a:defRPr>
                <a:solidFill>
                  <a:srgbClr val="003F75"/>
                </a:solidFill>
                <a:latin typeface="Arial Black"/>
                <a:cs typeface="Arial Black"/>
              </a:defRPr>
            </a:lvl4pPr>
            <a:lvl5pPr marL="1828800" indent="0">
              <a:buNone/>
              <a:defRPr>
                <a:solidFill>
                  <a:srgbClr val="003F75"/>
                </a:solidFill>
                <a:latin typeface="Arial Black"/>
                <a:cs typeface="Arial Black"/>
              </a:defRPr>
            </a:lvl5pPr>
          </a:lstStyle>
          <a:p>
            <a:pPr lvl="0"/>
            <a:r>
              <a:rPr lang="en-US" noProof="0" dirty="0"/>
              <a:t>This is a subline</a:t>
            </a:r>
          </a:p>
        </p:txBody>
      </p:sp>
      <p:sp>
        <p:nvSpPr>
          <p:cNvPr id="14" name="Bildplatzhalter 13"/>
          <p:cNvSpPr>
            <a:spLocks noGrp="1"/>
          </p:cNvSpPr>
          <p:nvPr>
            <p:ph type="pic" sz="quarter" idx="20" hasCustomPrompt="1"/>
          </p:nvPr>
        </p:nvSpPr>
        <p:spPr>
          <a:xfrm>
            <a:off x="570660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
        <p:nvSpPr>
          <p:cNvPr id="15" name="Bildplatzhalter 13"/>
          <p:cNvSpPr>
            <a:spLocks noGrp="1"/>
          </p:cNvSpPr>
          <p:nvPr>
            <p:ph type="pic" sz="quarter" idx="21" hasCustomPrompt="1"/>
          </p:nvPr>
        </p:nvSpPr>
        <p:spPr>
          <a:xfrm>
            <a:off x="682839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
        <p:nvSpPr>
          <p:cNvPr id="16" name="Bildplatzhalter 13"/>
          <p:cNvSpPr>
            <a:spLocks noGrp="1"/>
          </p:cNvSpPr>
          <p:nvPr>
            <p:ph type="pic" sz="quarter" idx="22" hasCustomPrompt="1"/>
          </p:nvPr>
        </p:nvSpPr>
        <p:spPr>
          <a:xfrm>
            <a:off x="795018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
        <p:nvSpPr>
          <p:cNvPr id="9" name="Textplatzhalter 9"/>
          <p:cNvSpPr>
            <a:spLocks noGrp="1"/>
          </p:cNvSpPr>
          <p:nvPr>
            <p:ph type="body" sz="quarter" idx="13" hasCustomPrompt="1"/>
          </p:nvPr>
        </p:nvSpPr>
        <p:spPr>
          <a:xfrm>
            <a:off x="486243" y="4509374"/>
            <a:ext cx="3941296" cy="249813"/>
          </a:xfrm>
          <a:prstGeom prst="rect">
            <a:avLst/>
          </a:prstGeom>
        </p:spPr>
        <p:txBody>
          <a:bodyPr vert="horz"/>
          <a:lstStyle>
            <a:lvl1pPr marL="0" indent="0">
              <a:lnSpc>
                <a:spcPct val="100000"/>
              </a:lnSpc>
              <a:buNone/>
              <a:defRPr sz="1200" b="0">
                <a:solidFill>
                  <a:srgbClr val="003F75"/>
                </a:solidFill>
                <a:latin typeface="Arial Black" panose="020B0A04020102020204" pitchFamily="34" charset="0"/>
                <a:cs typeface="Arial"/>
              </a:defRPr>
            </a:lvl1pPr>
            <a:lvl2pPr marL="457200" indent="0">
              <a:buNone/>
              <a:defRPr sz="2500">
                <a:latin typeface="Arial"/>
                <a:cs typeface="Arial"/>
              </a:defRPr>
            </a:lvl2pPr>
            <a:lvl3pPr marL="914400" indent="0">
              <a:buNone/>
              <a:defRPr sz="2500">
                <a:latin typeface="Arial"/>
                <a:cs typeface="Arial"/>
              </a:defRPr>
            </a:lvl3pPr>
            <a:lvl4pPr marL="1371600" indent="0">
              <a:buNone/>
              <a:defRPr sz="2500">
                <a:latin typeface="Arial"/>
                <a:cs typeface="Arial"/>
              </a:defRPr>
            </a:lvl4pPr>
            <a:lvl5pPr marL="1828800" indent="0">
              <a:buNone/>
              <a:defRPr sz="2500">
                <a:latin typeface="Arial"/>
                <a:cs typeface="Arial"/>
              </a:defRPr>
            </a:lvl5pPr>
          </a:lstStyle>
          <a:p>
            <a:pPr lvl="0"/>
            <a:r>
              <a:rPr lang="en-US" noProof="0" dirty="0"/>
              <a:t>Author</a:t>
            </a:r>
          </a:p>
        </p:txBody>
      </p:sp>
    </p:spTree>
    <p:extLst>
      <p:ext uri="{BB962C8B-B14F-4D97-AF65-F5344CB8AC3E}">
        <p14:creationId xmlns:p14="http://schemas.microsoft.com/office/powerpoint/2010/main" val="20479843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chlussfolie_Lehre_GdI">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838A73A7-AFFC-4AEB-BEBB-0D4500A5ABCB}"/>
              </a:ext>
            </a:extLst>
          </p:cNvPr>
          <p:cNvSpPr txBox="1"/>
          <p:nvPr userDrawn="1"/>
        </p:nvSpPr>
        <p:spPr>
          <a:xfrm>
            <a:off x="485775" y="302400"/>
            <a:ext cx="8226000" cy="429460"/>
          </a:xfrm>
          <a:prstGeom prst="rect">
            <a:avLst/>
          </a:prstGeom>
          <a:noFill/>
        </p:spPr>
        <p:txBody>
          <a:bodyPr wrap="square" lIns="0" rIns="0" rtlCol="0">
            <a:spAutoFit/>
          </a:bodyPr>
          <a:lstStyle/>
          <a:p>
            <a:r>
              <a:rPr lang="de-DE" sz="2200">
                <a:latin typeface="Arial Black" panose="020B0A04020102020204" pitchFamily="34" charset="0"/>
              </a:rPr>
              <a:t>Copyright / </a:t>
            </a:r>
            <a:r>
              <a:rPr lang="de-DE" sz="2200" err="1">
                <a:latin typeface="Arial Black" panose="020B0A04020102020204" pitchFamily="34" charset="0"/>
              </a:rPr>
              <a:t>Acknowledgements</a:t>
            </a:r>
            <a:endParaRPr lang="de-DE" sz="2200">
              <a:latin typeface="Arial Black" panose="020B0A04020102020204" pitchFamily="34" charset="0"/>
            </a:endParaRPr>
          </a:p>
        </p:txBody>
      </p:sp>
      <p:sp>
        <p:nvSpPr>
          <p:cNvPr id="6" name="Textfeld 5">
            <a:extLst>
              <a:ext uri="{FF2B5EF4-FFF2-40B4-BE49-F238E27FC236}">
                <a16:creationId xmlns:a16="http://schemas.microsoft.com/office/drawing/2014/main" id="{7D434E00-C5ED-4C5D-968B-0F0FFDB1C46A}"/>
              </a:ext>
            </a:extLst>
          </p:cNvPr>
          <p:cNvSpPr txBox="1"/>
          <p:nvPr userDrawn="1"/>
        </p:nvSpPr>
        <p:spPr>
          <a:xfrm>
            <a:off x="485775" y="812800"/>
            <a:ext cx="8226000" cy="2216504"/>
          </a:xfrm>
          <a:prstGeom prst="rect">
            <a:avLst/>
          </a:prstGeom>
          <a:noFill/>
        </p:spPr>
        <p:txBody>
          <a:bodyPr wrap="square" lIns="0" rIns="0" rtlCol="0">
            <a:spAutoFit/>
          </a:bodyPr>
          <a:lstStyle/>
          <a:p>
            <a:pPr marL="0" indent="0">
              <a:lnSpc>
                <a:spcPct val="120000"/>
              </a:lnSpc>
              <a:buNone/>
            </a:pPr>
            <a:r>
              <a:rPr lang="en-US" sz="1600">
                <a:solidFill>
                  <a:srgbClr val="000000"/>
                </a:solidFill>
              </a:rPr>
              <a:t>All materials in this lecture are provided for your personal use only. Copying or distributing of the lecture and exercise slides and recordings is prohibited!</a:t>
            </a:r>
          </a:p>
          <a:p>
            <a:pPr marL="0" indent="0">
              <a:lnSpc>
                <a:spcPct val="120000"/>
              </a:lnSpc>
              <a:buNone/>
            </a:pPr>
            <a:endParaRPr lang="en-US" sz="1600">
              <a:solidFill>
                <a:srgbClr val="000000"/>
              </a:solidFill>
            </a:endParaRPr>
          </a:p>
          <a:p>
            <a:pPr marL="0" indent="0" algn="l">
              <a:lnSpc>
                <a:spcPct val="120000"/>
              </a:lnSpc>
              <a:buNone/>
            </a:pPr>
            <a:r>
              <a:rPr lang="en-US" sz="1600">
                <a:solidFill>
                  <a:srgbClr val="000000"/>
                </a:solidFill>
              </a:rPr>
              <a:t>The slides are partly based on the lecture Computational Thinking by</a:t>
            </a:r>
            <a:br>
              <a:rPr lang="en-US" sz="1600">
                <a:solidFill>
                  <a:srgbClr val="000000"/>
                </a:solidFill>
              </a:rPr>
            </a:br>
            <a:r>
              <a:rPr lang="en-US" sz="1600" i="0" u="none" strike="noStrike" baseline="0">
                <a:solidFill>
                  <a:srgbClr val="000000"/>
                </a:solidFill>
              </a:rPr>
              <a:t>Prof. Dr. Christian Becker at the University of Mannheim</a:t>
            </a:r>
            <a:r>
              <a:rPr lang="en-US" sz="1600">
                <a:solidFill>
                  <a:srgbClr val="000000"/>
                </a:solidFill>
              </a:rPr>
              <a:t>. We appreciate and thank him for the permission to use a modified version of the lecture.</a:t>
            </a:r>
          </a:p>
          <a:p>
            <a:pPr>
              <a:lnSpc>
                <a:spcPct val="125000"/>
              </a:lnSpc>
            </a:pPr>
            <a:endParaRPr lang="de-DE" sz="1600"/>
          </a:p>
        </p:txBody>
      </p:sp>
    </p:spTree>
    <p:extLst>
      <p:ext uri="{BB962C8B-B14F-4D97-AF65-F5344CB8AC3E}">
        <p14:creationId xmlns:p14="http://schemas.microsoft.com/office/powerpoint/2010/main" val="35684129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Ein beliebiger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486000" y="327800"/>
            <a:ext cx="8226000" cy="428400"/>
          </a:xfrm>
        </p:spPr>
        <p:txBody>
          <a:bodyPr lIns="0" rIns="0"/>
          <a:lstStyle>
            <a:lvl1pPr>
              <a:defRPr sz="2200"/>
            </a:lvl1pPr>
          </a:lstStyle>
          <a:p>
            <a:r>
              <a:rPr lang="de-DE" dirty="0"/>
              <a:t>Titel durch Klicken bearbeiten</a:t>
            </a:r>
          </a:p>
        </p:txBody>
      </p:sp>
      <p:sp>
        <p:nvSpPr>
          <p:cNvPr id="3" name="Inhaltsplatzhalter 2"/>
          <p:cNvSpPr>
            <a:spLocks noGrp="1"/>
          </p:cNvSpPr>
          <p:nvPr>
            <p:ph idx="1" hasCustomPrompt="1"/>
          </p:nvPr>
        </p:nvSpPr>
        <p:spPr>
          <a:xfrm>
            <a:off x="486000" y="1053232"/>
            <a:ext cx="8226000" cy="3302786"/>
          </a:xfrm>
        </p:spPr>
        <p:txBody>
          <a:bodyPr lIns="0" rIns="0"/>
          <a:lstStyle>
            <a:lvl1pPr>
              <a:defRPr sz="2100">
                <a:solidFill>
                  <a:srgbClr val="000000"/>
                </a:solidFill>
              </a:defRPr>
            </a:lvl1pPr>
            <a:lvl2pPr>
              <a:defRPr sz="2100">
                <a:solidFill>
                  <a:srgbClr val="000000"/>
                </a:solidFill>
              </a:defRPr>
            </a:lvl2pPr>
            <a:lvl3pPr>
              <a:defRPr sz="2100">
                <a:solidFill>
                  <a:srgbClr val="000000"/>
                </a:solidFill>
              </a:defRPr>
            </a:lvl3pPr>
            <a:lvl4pPr>
              <a:defRPr sz="2100">
                <a:solidFill>
                  <a:srgbClr val="000000"/>
                </a:solidFill>
              </a:defRPr>
            </a:lvl4pPr>
            <a:lvl5pPr>
              <a:defRPr sz="2100">
                <a:solidFill>
                  <a:srgbClr val="000000"/>
                </a:solidFill>
              </a:defRPr>
            </a:lvl5p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2829240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nhaltsverzeichnis_Zwei_Spalten">
    <p:spTree>
      <p:nvGrpSpPr>
        <p:cNvPr id="1" name=""/>
        <p:cNvGrpSpPr/>
        <p:nvPr/>
      </p:nvGrpSpPr>
      <p:grpSpPr>
        <a:xfrm>
          <a:off x="0" y="0"/>
          <a:ext cx="0" cy="0"/>
          <a:chOff x="0" y="0"/>
          <a:chExt cx="0" cy="0"/>
        </a:xfrm>
      </p:grpSpPr>
      <p:sp>
        <p:nvSpPr>
          <p:cNvPr id="39" name="Textplatzhalter 38">
            <a:extLst>
              <a:ext uri="{FF2B5EF4-FFF2-40B4-BE49-F238E27FC236}">
                <a16:creationId xmlns:a16="http://schemas.microsoft.com/office/drawing/2014/main" id="{51F73D35-F57F-42BF-B163-F234822A3E74}"/>
              </a:ext>
            </a:extLst>
          </p:cNvPr>
          <p:cNvSpPr>
            <a:spLocks noGrp="1"/>
          </p:cNvSpPr>
          <p:nvPr>
            <p:ph type="body" sz="quarter" idx="33" hasCustomPrompt="1"/>
          </p:nvPr>
        </p:nvSpPr>
        <p:spPr>
          <a:xfrm>
            <a:off x="484729" y="1100928"/>
            <a:ext cx="7066800" cy="385200"/>
          </a:xfrm>
          <a:prstGeom prst="rect">
            <a:avLst/>
          </a:prstGeom>
          <a:solidFill>
            <a:schemeClr val="tx2">
              <a:lumMod val="20000"/>
              <a:lumOff val="80000"/>
            </a:schemeClr>
          </a:solidFill>
          <a:ln>
            <a:solidFill>
              <a:schemeClr val="accent6">
                <a:lumMod val="50000"/>
              </a:schemeClr>
            </a:solidFill>
          </a:ln>
        </p:spPr>
        <p:txBody>
          <a:bodyPr/>
          <a:lstStyle>
            <a:lvl1pPr>
              <a:buNone/>
              <a:defRPr sz="2100"/>
            </a:lvl1pPr>
          </a:lstStyle>
          <a:p>
            <a:pPr lvl="0"/>
            <a:r>
              <a:rPr lang="de-DE" dirty="0"/>
              <a:t>Leerzeichen einfügen</a:t>
            </a:r>
          </a:p>
        </p:txBody>
      </p:sp>
      <p:sp>
        <p:nvSpPr>
          <p:cNvPr id="3" name="Textplatzhalter 6"/>
          <p:cNvSpPr>
            <a:spLocks noGrp="1"/>
          </p:cNvSpPr>
          <p:nvPr>
            <p:ph type="body" sz="quarter" idx="10" hasCustomPrompt="1"/>
          </p:nvPr>
        </p:nvSpPr>
        <p:spPr>
          <a:xfrm>
            <a:off x="484729" y="303046"/>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Table of contents</a:t>
            </a:r>
          </a:p>
        </p:txBody>
      </p:sp>
      <p:sp>
        <p:nvSpPr>
          <p:cNvPr id="9" name="Textplatzhalter 8">
            <a:extLst>
              <a:ext uri="{FF2B5EF4-FFF2-40B4-BE49-F238E27FC236}">
                <a16:creationId xmlns:a16="http://schemas.microsoft.com/office/drawing/2014/main" id="{5C14FEF6-3F05-40BE-A58E-EB5AFA8174DF}"/>
              </a:ext>
            </a:extLst>
          </p:cNvPr>
          <p:cNvSpPr>
            <a:spLocks noGrp="1"/>
          </p:cNvSpPr>
          <p:nvPr>
            <p:ph type="body" sz="quarter" idx="11" hasCustomPrompt="1"/>
          </p:nvPr>
        </p:nvSpPr>
        <p:spPr>
          <a:xfrm>
            <a:off x="530767" y="1144128"/>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1</a:t>
            </a:r>
          </a:p>
        </p:txBody>
      </p:sp>
      <p:sp>
        <p:nvSpPr>
          <p:cNvPr id="21" name="Textplatzhalter 20">
            <a:extLst>
              <a:ext uri="{FF2B5EF4-FFF2-40B4-BE49-F238E27FC236}">
                <a16:creationId xmlns:a16="http://schemas.microsoft.com/office/drawing/2014/main" id="{0567D914-2C55-4E3C-BE9B-836370F39A38}"/>
              </a:ext>
            </a:extLst>
          </p:cNvPr>
          <p:cNvSpPr>
            <a:spLocks noGrp="1"/>
          </p:cNvSpPr>
          <p:nvPr>
            <p:ph type="body" sz="quarter" idx="20" hasCustomPrompt="1"/>
          </p:nvPr>
        </p:nvSpPr>
        <p:spPr>
          <a:xfrm>
            <a:off x="829567" y="1144358"/>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4" name="Textplatzhalter 8">
            <a:extLst>
              <a:ext uri="{FF2B5EF4-FFF2-40B4-BE49-F238E27FC236}">
                <a16:creationId xmlns:a16="http://schemas.microsoft.com/office/drawing/2014/main" id="{C77F17B8-E364-43E1-BB49-674685992A21}"/>
              </a:ext>
            </a:extLst>
          </p:cNvPr>
          <p:cNvSpPr>
            <a:spLocks noGrp="1"/>
          </p:cNvSpPr>
          <p:nvPr>
            <p:ph type="body" sz="quarter" idx="21" hasCustomPrompt="1"/>
          </p:nvPr>
        </p:nvSpPr>
        <p:spPr>
          <a:xfrm>
            <a:off x="530767" y="1549630"/>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2</a:t>
            </a:r>
          </a:p>
        </p:txBody>
      </p:sp>
      <p:sp>
        <p:nvSpPr>
          <p:cNvPr id="25" name="Textplatzhalter 20">
            <a:extLst>
              <a:ext uri="{FF2B5EF4-FFF2-40B4-BE49-F238E27FC236}">
                <a16:creationId xmlns:a16="http://schemas.microsoft.com/office/drawing/2014/main" id="{DD46E529-C1B8-4F74-8C0F-349F5E96964C}"/>
              </a:ext>
            </a:extLst>
          </p:cNvPr>
          <p:cNvSpPr>
            <a:spLocks noGrp="1"/>
          </p:cNvSpPr>
          <p:nvPr>
            <p:ph type="body" sz="quarter" idx="22" hasCustomPrompt="1"/>
          </p:nvPr>
        </p:nvSpPr>
        <p:spPr>
          <a:xfrm>
            <a:off x="829567" y="1549860"/>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6" name="Textplatzhalter 8">
            <a:extLst>
              <a:ext uri="{FF2B5EF4-FFF2-40B4-BE49-F238E27FC236}">
                <a16:creationId xmlns:a16="http://schemas.microsoft.com/office/drawing/2014/main" id="{A4BB389E-99BF-4ABC-8684-D7241D4413B7}"/>
              </a:ext>
            </a:extLst>
          </p:cNvPr>
          <p:cNvSpPr>
            <a:spLocks noGrp="1"/>
          </p:cNvSpPr>
          <p:nvPr>
            <p:ph type="body" sz="quarter" idx="23" hasCustomPrompt="1"/>
          </p:nvPr>
        </p:nvSpPr>
        <p:spPr>
          <a:xfrm>
            <a:off x="530767" y="1955132"/>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3</a:t>
            </a:r>
          </a:p>
        </p:txBody>
      </p:sp>
      <p:sp>
        <p:nvSpPr>
          <p:cNvPr id="27" name="Textplatzhalter 20">
            <a:extLst>
              <a:ext uri="{FF2B5EF4-FFF2-40B4-BE49-F238E27FC236}">
                <a16:creationId xmlns:a16="http://schemas.microsoft.com/office/drawing/2014/main" id="{4CC4DD0E-A1D1-4922-ADF8-54EA32AB9976}"/>
              </a:ext>
            </a:extLst>
          </p:cNvPr>
          <p:cNvSpPr>
            <a:spLocks noGrp="1"/>
          </p:cNvSpPr>
          <p:nvPr>
            <p:ph type="body" sz="quarter" idx="24" hasCustomPrompt="1"/>
          </p:nvPr>
        </p:nvSpPr>
        <p:spPr>
          <a:xfrm>
            <a:off x="829567" y="1955362"/>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8" name="Textplatzhalter 8">
            <a:extLst>
              <a:ext uri="{FF2B5EF4-FFF2-40B4-BE49-F238E27FC236}">
                <a16:creationId xmlns:a16="http://schemas.microsoft.com/office/drawing/2014/main" id="{0BC5BACC-2276-4CC0-8C09-63FA2B4C121F}"/>
              </a:ext>
            </a:extLst>
          </p:cNvPr>
          <p:cNvSpPr>
            <a:spLocks noGrp="1"/>
          </p:cNvSpPr>
          <p:nvPr>
            <p:ph type="body" sz="quarter" idx="25" hasCustomPrompt="1"/>
          </p:nvPr>
        </p:nvSpPr>
        <p:spPr>
          <a:xfrm>
            <a:off x="530767" y="2360634"/>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4</a:t>
            </a:r>
          </a:p>
        </p:txBody>
      </p:sp>
      <p:sp>
        <p:nvSpPr>
          <p:cNvPr id="29" name="Textplatzhalter 20">
            <a:extLst>
              <a:ext uri="{FF2B5EF4-FFF2-40B4-BE49-F238E27FC236}">
                <a16:creationId xmlns:a16="http://schemas.microsoft.com/office/drawing/2014/main" id="{BD544A97-E8F8-4AA8-B4B8-2D69215B5F16}"/>
              </a:ext>
            </a:extLst>
          </p:cNvPr>
          <p:cNvSpPr>
            <a:spLocks noGrp="1"/>
          </p:cNvSpPr>
          <p:nvPr>
            <p:ph type="body" sz="quarter" idx="26" hasCustomPrompt="1"/>
          </p:nvPr>
        </p:nvSpPr>
        <p:spPr>
          <a:xfrm>
            <a:off x="829567" y="2360864"/>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0" name="Textplatzhalter 8">
            <a:extLst>
              <a:ext uri="{FF2B5EF4-FFF2-40B4-BE49-F238E27FC236}">
                <a16:creationId xmlns:a16="http://schemas.microsoft.com/office/drawing/2014/main" id="{C8F3EE20-D06F-4E52-A8D0-F201B421FDAB}"/>
              </a:ext>
            </a:extLst>
          </p:cNvPr>
          <p:cNvSpPr>
            <a:spLocks noGrp="1"/>
          </p:cNvSpPr>
          <p:nvPr>
            <p:ph type="body" sz="quarter" idx="27" hasCustomPrompt="1"/>
          </p:nvPr>
        </p:nvSpPr>
        <p:spPr>
          <a:xfrm>
            <a:off x="530767" y="2766136"/>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5</a:t>
            </a:r>
          </a:p>
        </p:txBody>
      </p:sp>
      <p:sp>
        <p:nvSpPr>
          <p:cNvPr id="31" name="Textplatzhalter 20">
            <a:extLst>
              <a:ext uri="{FF2B5EF4-FFF2-40B4-BE49-F238E27FC236}">
                <a16:creationId xmlns:a16="http://schemas.microsoft.com/office/drawing/2014/main" id="{5C9C654E-5FB5-4916-841D-0A87B2BE87A4}"/>
              </a:ext>
            </a:extLst>
          </p:cNvPr>
          <p:cNvSpPr>
            <a:spLocks noGrp="1"/>
          </p:cNvSpPr>
          <p:nvPr>
            <p:ph type="body" sz="quarter" idx="28" hasCustomPrompt="1"/>
          </p:nvPr>
        </p:nvSpPr>
        <p:spPr>
          <a:xfrm>
            <a:off x="829567" y="2766366"/>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2" name="Textplatzhalter 8">
            <a:extLst>
              <a:ext uri="{FF2B5EF4-FFF2-40B4-BE49-F238E27FC236}">
                <a16:creationId xmlns:a16="http://schemas.microsoft.com/office/drawing/2014/main" id="{DB70C979-C7C2-44E5-BC25-85190FE43C00}"/>
              </a:ext>
            </a:extLst>
          </p:cNvPr>
          <p:cNvSpPr>
            <a:spLocks noGrp="1"/>
          </p:cNvSpPr>
          <p:nvPr>
            <p:ph type="body" sz="quarter" idx="29" hasCustomPrompt="1"/>
          </p:nvPr>
        </p:nvSpPr>
        <p:spPr>
          <a:xfrm>
            <a:off x="530767" y="3171638"/>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6</a:t>
            </a:r>
          </a:p>
        </p:txBody>
      </p:sp>
      <p:sp>
        <p:nvSpPr>
          <p:cNvPr id="33" name="Textplatzhalter 20">
            <a:extLst>
              <a:ext uri="{FF2B5EF4-FFF2-40B4-BE49-F238E27FC236}">
                <a16:creationId xmlns:a16="http://schemas.microsoft.com/office/drawing/2014/main" id="{ECCC586F-A683-4222-8628-5641FF60647D}"/>
              </a:ext>
            </a:extLst>
          </p:cNvPr>
          <p:cNvSpPr>
            <a:spLocks noGrp="1"/>
          </p:cNvSpPr>
          <p:nvPr>
            <p:ph type="body" sz="quarter" idx="30" hasCustomPrompt="1"/>
          </p:nvPr>
        </p:nvSpPr>
        <p:spPr>
          <a:xfrm>
            <a:off x="829567" y="3171868"/>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4" name="Textplatzhalter 8">
            <a:extLst>
              <a:ext uri="{FF2B5EF4-FFF2-40B4-BE49-F238E27FC236}">
                <a16:creationId xmlns:a16="http://schemas.microsoft.com/office/drawing/2014/main" id="{EBEE846D-882D-4712-A191-B741EC3AE07F}"/>
              </a:ext>
            </a:extLst>
          </p:cNvPr>
          <p:cNvSpPr>
            <a:spLocks noGrp="1"/>
          </p:cNvSpPr>
          <p:nvPr>
            <p:ph type="body" sz="quarter" idx="31" hasCustomPrompt="1"/>
          </p:nvPr>
        </p:nvSpPr>
        <p:spPr>
          <a:xfrm>
            <a:off x="530767" y="3577140"/>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7</a:t>
            </a:r>
          </a:p>
        </p:txBody>
      </p:sp>
      <p:sp>
        <p:nvSpPr>
          <p:cNvPr id="35" name="Textplatzhalter 20">
            <a:extLst>
              <a:ext uri="{FF2B5EF4-FFF2-40B4-BE49-F238E27FC236}">
                <a16:creationId xmlns:a16="http://schemas.microsoft.com/office/drawing/2014/main" id="{00A040F7-82BD-4987-AB8C-968072D23A04}"/>
              </a:ext>
            </a:extLst>
          </p:cNvPr>
          <p:cNvSpPr>
            <a:spLocks noGrp="1"/>
          </p:cNvSpPr>
          <p:nvPr>
            <p:ph type="body" sz="quarter" idx="32" hasCustomPrompt="1"/>
          </p:nvPr>
        </p:nvSpPr>
        <p:spPr>
          <a:xfrm>
            <a:off x="829567" y="3577370"/>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Tree>
    <p:extLst>
      <p:ext uri="{BB962C8B-B14F-4D97-AF65-F5344CB8AC3E}">
        <p14:creationId xmlns:p14="http://schemas.microsoft.com/office/powerpoint/2010/main" val="2621120417"/>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_Weiß_Signe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98309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Ein beliebiger Inhalt">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046"/>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Table of contents</a:t>
            </a:r>
          </a:p>
        </p:txBody>
      </p:sp>
      <p:sp>
        <p:nvSpPr>
          <p:cNvPr id="9" name="Textplatzhalter 8">
            <a:extLst>
              <a:ext uri="{FF2B5EF4-FFF2-40B4-BE49-F238E27FC236}">
                <a16:creationId xmlns:a16="http://schemas.microsoft.com/office/drawing/2014/main" id="{5C14FEF6-3F05-40BE-A58E-EB5AFA8174DF}"/>
              </a:ext>
            </a:extLst>
          </p:cNvPr>
          <p:cNvSpPr>
            <a:spLocks noGrp="1"/>
          </p:cNvSpPr>
          <p:nvPr>
            <p:ph type="body" sz="quarter" idx="11" hasCustomPrompt="1"/>
          </p:nvPr>
        </p:nvSpPr>
        <p:spPr>
          <a:xfrm>
            <a:off x="530767" y="1144128"/>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1</a:t>
            </a:r>
          </a:p>
        </p:txBody>
      </p:sp>
      <p:sp>
        <p:nvSpPr>
          <p:cNvPr id="21" name="Textplatzhalter 20">
            <a:extLst>
              <a:ext uri="{FF2B5EF4-FFF2-40B4-BE49-F238E27FC236}">
                <a16:creationId xmlns:a16="http://schemas.microsoft.com/office/drawing/2014/main" id="{0567D914-2C55-4E3C-BE9B-836370F39A38}"/>
              </a:ext>
            </a:extLst>
          </p:cNvPr>
          <p:cNvSpPr>
            <a:spLocks noGrp="1"/>
          </p:cNvSpPr>
          <p:nvPr>
            <p:ph type="body" sz="quarter" idx="20" hasCustomPrompt="1"/>
          </p:nvPr>
        </p:nvSpPr>
        <p:spPr>
          <a:xfrm>
            <a:off x="829567" y="1144358"/>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4" name="Textplatzhalter 8">
            <a:extLst>
              <a:ext uri="{FF2B5EF4-FFF2-40B4-BE49-F238E27FC236}">
                <a16:creationId xmlns:a16="http://schemas.microsoft.com/office/drawing/2014/main" id="{C77F17B8-E364-43E1-BB49-674685992A21}"/>
              </a:ext>
            </a:extLst>
          </p:cNvPr>
          <p:cNvSpPr>
            <a:spLocks noGrp="1"/>
          </p:cNvSpPr>
          <p:nvPr>
            <p:ph type="body" sz="quarter" idx="21" hasCustomPrompt="1"/>
          </p:nvPr>
        </p:nvSpPr>
        <p:spPr>
          <a:xfrm>
            <a:off x="530767" y="1549630"/>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2</a:t>
            </a:r>
          </a:p>
        </p:txBody>
      </p:sp>
      <p:sp>
        <p:nvSpPr>
          <p:cNvPr id="25" name="Textplatzhalter 20">
            <a:extLst>
              <a:ext uri="{FF2B5EF4-FFF2-40B4-BE49-F238E27FC236}">
                <a16:creationId xmlns:a16="http://schemas.microsoft.com/office/drawing/2014/main" id="{DD46E529-C1B8-4F74-8C0F-349F5E96964C}"/>
              </a:ext>
            </a:extLst>
          </p:cNvPr>
          <p:cNvSpPr>
            <a:spLocks noGrp="1"/>
          </p:cNvSpPr>
          <p:nvPr>
            <p:ph type="body" sz="quarter" idx="22" hasCustomPrompt="1"/>
          </p:nvPr>
        </p:nvSpPr>
        <p:spPr>
          <a:xfrm>
            <a:off x="829567" y="1549860"/>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6" name="Textplatzhalter 8">
            <a:extLst>
              <a:ext uri="{FF2B5EF4-FFF2-40B4-BE49-F238E27FC236}">
                <a16:creationId xmlns:a16="http://schemas.microsoft.com/office/drawing/2014/main" id="{A4BB389E-99BF-4ABC-8684-D7241D4413B7}"/>
              </a:ext>
            </a:extLst>
          </p:cNvPr>
          <p:cNvSpPr>
            <a:spLocks noGrp="1"/>
          </p:cNvSpPr>
          <p:nvPr>
            <p:ph type="body" sz="quarter" idx="23" hasCustomPrompt="1"/>
          </p:nvPr>
        </p:nvSpPr>
        <p:spPr>
          <a:xfrm>
            <a:off x="530767" y="1955132"/>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3</a:t>
            </a:r>
          </a:p>
        </p:txBody>
      </p:sp>
      <p:sp>
        <p:nvSpPr>
          <p:cNvPr id="27" name="Textplatzhalter 20">
            <a:extLst>
              <a:ext uri="{FF2B5EF4-FFF2-40B4-BE49-F238E27FC236}">
                <a16:creationId xmlns:a16="http://schemas.microsoft.com/office/drawing/2014/main" id="{4CC4DD0E-A1D1-4922-ADF8-54EA32AB9976}"/>
              </a:ext>
            </a:extLst>
          </p:cNvPr>
          <p:cNvSpPr>
            <a:spLocks noGrp="1"/>
          </p:cNvSpPr>
          <p:nvPr>
            <p:ph type="body" sz="quarter" idx="24" hasCustomPrompt="1"/>
          </p:nvPr>
        </p:nvSpPr>
        <p:spPr>
          <a:xfrm>
            <a:off x="829567" y="1955362"/>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8" name="Textplatzhalter 8">
            <a:extLst>
              <a:ext uri="{FF2B5EF4-FFF2-40B4-BE49-F238E27FC236}">
                <a16:creationId xmlns:a16="http://schemas.microsoft.com/office/drawing/2014/main" id="{0BC5BACC-2276-4CC0-8C09-63FA2B4C121F}"/>
              </a:ext>
            </a:extLst>
          </p:cNvPr>
          <p:cNvSpPr>
            <a:spLocks noGrp="1"/>
          </p:cNvSpPr>
          <p:nvPr>
            <p:ph type="body" sz="quarter" idx="25" hasCustomPrompt="1"/>
          </p:nvPr>
        </p:nvSpPr>
        <p:spPr>
          <a:xfrm>
            <a:off x="530767" y="2360634"/>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4</a:t>
            </a:r>
          </a:p>
        </p:txBody>
      </p:sp>
      <p:sp>
        <p:nvSpPr>
          <p:cNvPr id="29" name="Textplatzhalter 20">
            <a:extLst>
              <a:ext uri="{FF2B5EF4-FFF2-40B4-BE49-F238E27FC236}">
                <a16:creationId xmlns:a16="http://schemas.microsoft.com/office/drawing/2014/main" id="{BD544A97-E8F8-4AA8-B4B8-2D69215B5F16}"/>
              </a:ext>
            </a:extLst>
          </p:cNvPr>
          <p:cNvSpPr>
            <a:spLocks noGrp="1"/>
          </p:cNvSpPr>
          <p:nvPr>
            <p:ph type="body" sz="quarter" idx="26" hasCustomPrompt="1"/>
          </p:nvPr>
        </p:nvSpPr>
        <p:spPr>
          <a:xfrm>
            <a:off x="829567" y="2360864"/>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0" name="Textplatzhalter 8">
            <a:extLst>
              <a:ext uri="{FF2B5EF4-FFF2-40B4-BE49-F238E27FC236}">
                <a16:creationId xmlns:a16="http://schemas.microsoft.com/office/drawing/2014/main" id="{C8F3EE20-D06F-4E52-A8D0-F201B421FDAB}"/>
              </a:ext>
            </a:extLst>
          </p:cNvPr>
          <p:cNvSpPr>
            <a:spLocks noGrp="1"/>
          </p:cNvSpPr>
          <p:nvPr>
            <p:ph type="body" sz="quarter" idx="27" hasCustomPrompt="1"/>
          </p:nvPr>
        </p:nvSpPr>
        <p:spPr>
          <a:xfrm>
            <a:off x="530767" y="2766136"/>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5</a:t>
            </a:r>
          </a:p>
        </p:txBody>
      </p:sp>
      <p:sp>
        <p:nvSpPr>
          <p:cNvPr id="31" name="Textplatzhalter 20">
            <a:extLst>
              <a:ext uri="{FF2B5EF4-FFF2-40B4-BE49-F238E27FC236}">
                <a16:creationId xmlns:a16="http://schemas.microsoft.com/office/drawing/2014/main" id="{5C9C654E-5FB5-4916-841D-0A87B2BE87A4}"/>
              </a:ext>
            </a:extLst>
          </p:cNvPr>
          <p:cNvSpPr>
            <a:spLocks noGrp="1"/>
          </p:cNvSpPr>
          <p:nvPr>
            <p:ph type="body" sz="quarter" idx="28" hasCustomPrompt="1"/>
          </p:nvPr>
        </p:nvSpPr>
        <p:spPr>
          <a:xfrm>
            <a:off x="829567" y="2766366"/>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2" name="Textplatzhalter 8">
            <a:extLst>
              <a:ext uri="{FF2B5EF4-FFF2-40B4-BE49-F238E27FC236}">
                <a16:creationId xmlns:a16="http://schemas.microsoft.com/office/drawing/2014/main" id="{DB70C979-C7C2-44E5-BC25-85190FE43C00}"/>
              </a:ext>
            </a:extLst>
          </p:cNvPr>
          <p:cNvSpPr>
            <a:spLocks noGrp="1"/>
          </p:cNvSpPr>
          <p:nvPr>
            <p:ph type="body" sz="quarter" idx="29" hasCustomPrompt="1"/>
          </p:nvPr>
        </p:nvSpPr>
        <p:spPr>
          <a:xfrm>
            <a:off x="530767" y="3171638"/>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6</a:t>
            </a:r>
          </a:p>
        </p:txBody>
      </p:sp>
      <p:sp>
        <p:nvSpPr>
          <p:cNvPr id="33" name="Textplatzhalter 20">
            <a:extLst>
              <a:ext uri="{FF2B5EF4-FFF2-40B4-BE49-F238E27FC236}">
                <a16:creationId xmlns:a16="http://schemas.microsoft.com/office/drawing/2014/main" id="{ECCC586F-A683-4222-8628-5641FF60647D}"/>
              </a:ext>
            </a:extLst>
          </p:cNvPr>
          <p:cNvSpPr>
            <a:spLocks noGrp="1"/>
          </p:cNvSpPr>
          <p:nvPr>
            <p:ph type="body" sz="quarter" idx="30" hasCustomPrompt="1"/>
          </p:nvPr>
        </p:nvSpPr>
        <p:spPr>
          <a:xfrm>
            <a:off x="829567" y="3171868"/>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4" name="Textplatzhalter 8">
            <a:extLst>
              <a:ext uri="{FF2B5EF4-FFF2-40B4-BE49-F238E27FC236}">
                <a16:creationId xmlns:a16="http://schemas.microsoft.com/office/drawing/2014/main" id="{EBEE846D-882D-4712-A191-B741EC3AE07F}"/>
              </a:ext>
            </a:extLst>
          </p:cNvPr>
          <p:cNvSpPr>
            <a:spLocks noGrp="1"/>
          </p:cNvSpPr>
          <p:nvPr>
            <p:ph type="body" sz="quarter" idx="31" hasCustomPrompt="1"/>
          </p:nvPr>
        </p:nvSpPr>
        <p:spPr>
          <a:xfrm>
            <a:off x="530767" y="3577140"/>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7</a:t>
            </a:r>
          </a:p>
        </p:txBody>
      </p:sp>
      <p:sp>
        <p:nvSpPr>
          <p:cNvPr id="35" name="Textplatzhalter 20">
            <a:extLst>
              <a:ext uri="{FF2B5EF4-FFF2-40B4-BE49-F238E27FC236}">
                <a16:creationId xmlns:a16="http://schemas.microsoft.com/office/drawing/2014/main" id="{00A040F7-82BD-4987-AB8C-968072D23A04}"/>
              </a:ext>
            </a:extLst>
          </p:cNvPr>
          <p:cNvSpPr>
            <a:spLocks noGrp="1"/>
          </p:cNvSpPr>
          <p:nvPr>
            <p:ph type="body" sz="quarter" idx="32" hasCustomPrompt="1"/>
          </p:nvPr>
        </p:nvSpPr>
        <p:spPr>
          <a:xfrm>
            <a:off x="829567" y="3577370"/>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Tree>
    <p:extLst>
      <p:ext uri="{BB962C8B-B14F-4D97-AF65-F5344CB8AC3E}">
        <p14:creationId xmlns:p14="http://schemas.microsoft.com/office/powerpoint/2010/main" val="1356044799"/>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nhaltsfolie_1">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213"/>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13" name="Textplatzhalter 12"/>
          <p:cNvSpPr>
            <a:spLocks noGrp="1"/>
          </p:cNvSpPr>
          <p:nvPr>
            <p:ph type="body" sz="quarter" idx="13" hasCustomPrompt="1"/>
          </p:nvPr>
        </p:nvSpPr>
        <p:spPr>
          <a:xfrm>
            <a:off x="484728" y="808038"/>
            <a:ext cx="8227472" cy="3708400"/>
          </a:xfrm>
          <a:prstGeom prst="rect">
            <a:avLst/>
          </a:prstGeom>
        </p:spPr>
        <p:txBody>
          <a:bodyPr lIns="0" rIns="0" numCol="1" spcCol="0"/>
          <a:lstStyle>
            <a:lvl1pPr marL="0" marR="0" indent="0" algn="l" defTabSz="914400" rtl="0" eaLnBrk="1" fontAlgn="auto" latinLnBrk="0" hangingPunct="1">
              <a:lnSpc>
                <a:spcPct val="114000"/>
              </a:lnSpc>
              <a:spcBef>
                <a:spcPts val="600"/>
              </a:spcBef>
              <a:spcAft>
                <a:spcPts val="0"/>
              </a:spcAft>
              <a:buClrTx/>
              <a:buSzTx/>
              <a:buFont typeface="Arial" panose="020B0604020202020204" pitchFamily="34" charset="0"/>
              <a:buNone/>
              <a:tabLst/>
              <a:defRPr sz="2100">
                <a:solidFill>
                  <a:srgbClr val="000000"/>
                </a:solidFill>
                <a:latin typeface="Arial" panose="020B0604020202020204" pitchFamily="34" charset="0"/>
                <a:cs typeface="Arial" panose="020B0604020202020204" pitchFamily="34" charset="0"/>
              </a:defRPr>
            </a:lvl1pPr>
            <a:lvl2pPr marL="457200" indent="0" algn="l">
              <a:buNone/>
              <a:defRPr sz="1800">
                <a:solidFill>
                  <a:srgbClr val="003F75"/>
                </a:solidFill>
                <a:latin typeface="Arial" panose="020B0604020202020204" pitchFamily="34" charset="0"/>
                <a:cs typeface="Arial" panose="020B0604020202020204" pitchFamily="34" charset="0"/>
              </a:defRPr>
            </a:lvl2pPr>
            <a:lvl3pPr marL="914400" indent="0" algn="l">
              <a:buNone/>
              <a:defRPr sz="1800">
                <a:solidFill>
                  <a:srgbClr val="003F75"/>
                </a:solidFill>
                <a:latin typeface="Arial" panose="020B0604020202020204" pitchFamily="34" charset="0"/>
                <a:cs typeface="Arial" panose="020B0604020202020204" pitchFamily="34" charset="0"/>
              </a:defRPr>
            </a:lvl3pPr>
            <a:lvl4pPr marL="1371600" indent="0" algn="l">
              <a:buNone/>
              <a:defRPr sz="1800">
                <a:solidFill>
                  <a:srgbClr val="003F75"/>
                </a:solidFill>
                <a:latin typeface="Arial" panose="020B0604020202020204" pitchFamily="34" charset="0"/>
                <a:cs typeface="Arial" panose="020B0604020202020204" pitchFamily="34" charset="0"/>
              </a:defRPr>
            </a:lvl4pPr>
            <a:lvl5pPr marL="1828800" indent="0" algn="l">
              <a:buNone/>
              <a:defRPr sz="1800">
                <a:solidFill>
                  <a:srgbClr val="003F75"/>
                </a:solidFill>
                <a:latin typeface="Arial" panose="020B0604020202020204" pitchFamily="34" charset="0"/>
                <a:cs typeface="Arial" panose="020B0604020202020204" pitchFamily="34" charset="0"/>
              </a:defRPr>
            </a:lvl5pPr>
          </a:lstStyle>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a:t>
            </a:r>
          </a:p>
        </p:txBody>
      </p:sp>
    </p:spTree>
    <p:extLst>
      <p:ext uri="{BB962C8B-B14F-4D97-AF65-F5344CB8AC3E}">
        <p14:creationId xmlns:p14="http://schemas.microsoft.com/office/powerpoint/2010/main" val="3862573040"/>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nhaltsfolie_2">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213"/>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13" name="Textplatzhalter 12"/>
          <p:cNvSpPr>
            <a:spLocks noGrp="1"/>
          </p:cNvSpPr>
          <p:nvPr>
            <p:ph type="body" sz="quarter" idx="13" hasCustomPrompt="1"/>
          </p:nvPr>
        </p:nvSpPr>
        <p:spPr>
          <a:xfrm>
            <a:off x="484728" y="808038"/>
            <a:ext cx="8227472" cy="3708400"/>
          </a:xfrm>
          <a:prstGeom prst="rect">
            <a:avLst/>
          </a:prstGeom>
        </p:spPr>
        <p:txBody>
          <a:bodyPr lIns="0" rIns="0" numCol="2" spcCol="216000"/>
          <a:lstStyle>
            <a:lvl1pPr marL="0" marR="0" indent="0" algn="l" defTabSz="914400" rtl="0" eaLnBrk="1" fontAlgn="auto" latinLnBrk="0" hangingPunct="1">
              <a:lnSpc>
                <a:spcPct val="114000"/>
              </a:lnSpc>
              <a:spcBef>
                <a:spcPts val="600"/>
              </a:spcBef>
              <a:spcAft>
                <a:spcPts val="0"/>
              </a:spcAft>
              <a:buClrTx/>
              <a:buSzTx/>
              <a:buFont typeface="Arial" panose="020B0604020202020204" pitchFamily="34" charset="0"/>
              <a:buNone/>
              <a:tabLst/>
              <a:defRPr sz="2100">
                <a:solidFill>
                  <a:srgbClr val="000000"/>
                </a:solidFill>
                <a:latin typeface="Arial" panose="020B0604020202020204" pitchFamily="34" charset="0"/>
                <a:cs typeface="Arial" panose="020B0604020202020204" pitchFamily="34" charset="0"/>
              </a:defRPr>
            </a:lvl1pPr>
            <a:lvl2pPr marL="457200" indent="0" algn="l">
              <a:buNone/>
              <a:defRPr sz="1800">
                <a:solidFill>
                  <a:srgbClr val="003F75"/>
                </a:solidFill>
                <a:latin typeface="Arial" panose="020B0604020202020204" pitchFamily="34" charset="0"/>
                <a:cs typeface="Arial" panose="020B0604020202020204" pitchFamily="34" charset="0"/>
              </a:defRPr>
            </a:lvl2pPr>
            <a:lvl3pPr marL="914400" indent="0" algn="l">
              <a:buNone/>
              <a:defRPr sz="1800">
                <a:solidFill>
                  <a:srgbClr val="003F75"/>
                </a:solidFill>
                <a:latin typeface="Arial" panose="020B0604020202020204" pitchFamily="34" charset="0"/>
                <a:cs typeface="Arial" panose="020B0604020202020204" pitchFamily="34" charset="0"/>
              </a:defRPr>
            </a:lvl3pPr>
            <a:lvl4pPr marL="1371600" indent="0" algn="l">
              <a:buNone/>
              <a:defRPr sz="1800">
                <a:solidFill>
                  <a:srgbClr val="003F75"/>
                </a:solidFill>
                <a:latin typeface="Arial" panose="020B0604020202020204" pitchFamily="34" charset="0"/>
                <a:cs typeface="Arial" panose="020B0604020202020204" pitchFamily="34" charset="0"/>
              </a:defRPr>
            </a:lvl4pPr>
            <a:lvl5pPr marL="1828800" indent="0" algn="l">
              <a:buNone/>
              <a:defRPr sz="1800">
                <a:solidFill>
                  <a:srgbClr val="003F75"/>
                </a:solidFill>
                <a:latin typeface="Arial" panose="020B0604020202020204" pitchFamily="34" charset="0"/>
                <a:cs typeface="Arial" panose="020B0604020202020204" pitchFamily="34" charset="0"/>
              </a:defRPr>
            </a:lvl5pPr>
          </a:lstStyle>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 </a:t>
            </a:r>
          </a:p>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 </a:t>
            </a:r>
          </a:p>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 </a:t>
            </a:r>
          </a:p>
        </p:txBody>
      </p:sp>
    </p:spTree>
    <p:extLst>
      <p:ext uri="{BB962C8B-B14F-4D97-AF65-F5344CB8AC3E}">
        <p14:creationId xmlns:p14="http://schemas.microsoft.com/office/powerpoint/2010/main" val="4285481972"/>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sfolie_3">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213"/>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13" name="Textplatzhalter 12"/>
          <p:cNvSpPr>
            <a:spLocks noGrp="1"/>
          </p:cNvSpPr>
          <p:nvPr>
            <p:ph type="body" sz="quarter" idx="13" hasCustomPrompt="1"/>
          </p:nvPr>
        </p:nvSpPr>
        <p:spPr>
          <a:xfrm>
            <a:off x="484728" y="808038"/>
            <a:ext cx="8227472" cy="3708400"/>
          </a:xfrm>
          <a:prstGeom prst="rect">
            <a:avLst/>
          </a:prstGeom>
        </p:spPr>
        <p:txBody>
          <a:bodyPr lIns="0" rIns="0" numCol="1" spcCol="0"/>
          <a:lstStyle>
            <a:lvl1pPr marL="285750" marR="0" indent="-285750" algn="l" defTabSz="914400" rtl="0" eaLnBrk="1" fontAlgn="auto" latinLnBrk="0" hangingPunct="1">
              <a:lnSpc>
                <a:spcPct val="114000"/>
              </a:lnSpc>
              <a:spcBef>
                <a:spcPts val="600"/>
              </a:spcBef>
              <a:spcAft>
                <a:spcPts val="0"/>
              </a:spcAft>
              <a:buClrTx/>
              <a:buSzTx/>
              <a:buFont typeface="Arial" panose="020B0604020202020204" pitchFamily="34" charset="0"/>
              <a:buChar char="•"/>
              <a:tabLst/>
              <a:defRPr sz="2100">
                <a:solidFill>
                  <a:srgbClr val="000000"/>
                </a:solidFill>
                <a:latin typeface="Arial" panose="020B0604020202020204" pitchFamily="34" charset="0"/>
                <a:cs typeface="Arial" panose="020B0604020202020204" pitchFamily="34" charset="0"/>
              </a:defRPr>
            </a:lvl1pPr>
            <a:lvl2pPr marL="457200" indent="0" algn="l">
              <a:buNone/>
              <a:defRPr sz="1800">
                <a:solidFill>
                  <a:srgbClr val="003F75"/>
                </a:solidFill>
                <a:latin typeface="Arial" panose="020B0604020202020204" pitchFamily="34" charset="0"/>
                <a:cs typeface="Arial" panose="020B0604020202020204" pitchFamily="34" charset="0"/>
              </a:defRPr>
            </a:lvl2pPr>
            <a:lvl3pPr marL="914400" indent="0" algn="l">
              <a:buNone/>
              <a:defRPr sz="1800">
                <a:solidFill>
                  <a:srgbClr val="003F75"/>
                </a:solidFill>
                <a:latin typeface="Arial" panose="020B0604020202020204" pitchFamily="34" charset="0"/>
                <a:cs typeface="Arial" panose="020B0604020202020204" pitchFamily="34" charset="0"/>
              </a:defRPr>
            </a:lvl3pPr>
            <a:lvl4pPr marL="1371600" indent="0" algn="l">
              <a:buNone/>
              <a:defRPr sz="1800">
                <a:solidFill>
                  <a:srgbClr val="003F75"/>
                </a:solidFill>
                <a:latin typeface="Arial" panose="020B0604020202020204" pitchFamily="34" charset="0"/>
                <a:cs typeface="Arial" panose="020B0604020202020204" pitchFamily="34" charset="0"/>
              </a:defRPr>
            </a:lvl4pPr>
            <a:lvl5pPr marL="1828800" indent="0" algn="l">
              <a:buNone/>
              <a:defRPr sz="1800">
                <a:solidFill>
                  <a:srgbClr val="003F75"/>
                </a:solidFill>
                <a:latin typeface="Arial" panose="020B0604020202020204" pitchFamily="34" charset="0"/>
                <a:cs typeface="Arial" panose="020B0604020202020204" pitchFamily="34" charset="0"/>
              </a:defRPr>
            </a:lvl5pPr>
          </a:lstStyle>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a:t>
            </a:r>
          </a:p>
        </p:txBody>
      </p:sp>
    </p:spTree>
    <p:extLst>
      <p:ext uri="{BB962C8B-B14F-4D97-AF65-F5344CB8AC3E}">
        <p14:creationId xmlns:p14="http://schemas.microsoft.com/office/powerpoint/2010/main" val="2214341031"/>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sfolie_4">
    <p:spTree>
      <p:nvGrpSpPr>
        <p:cNvPr id="1" name=""/>
        <p:cNvGrpSpPr/>
        <p:nvPr/>
      </p:nvGrpSpPr>
      <p:grpSpPr>
        <a:xfrm>
          <a:off x="0" y="0"/>
          <a:ext cx="0" cy="0"/>
          <a:chOff x="0" y="0"/>
          <a:chExt cx="0" cy="0"/>
        </a:xfrm>
      </p:grpSpPr>
      <p:sp>
        <p:nvSpPr>
          <p:cNvPr id="7" name="Textplatzhalter 6"/>
          <p:cNvSpPr>
            <a:spLocks noGrp="1"/>
          </p:cNvSpPr>
          <p:nvPr>
            <p:ph type="body" sz="quarter" idx="10" hasCustomPrompt="1"/>
          </p:nvPr>
        </p:nvSpPr>
        <p:spPr>
          <a:xfrm>
            <a:off x="484730" y="303213"/>
            <a:ext cx="8227470"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18" name="Rechteck 17"/>
          <p:cNvSpPr/>
          <p:nvPr userDrawn="1"/>
        </p:nvSpPr>
        <p:spPr>
          <a:xfrm>
            <a:off x="270456" y="2678806"/>
            <a:ext cx="1210614" cy="817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srgbClr val="FFFFFF"/>
              </a:solidFill>
              <a:effectLst/>
              <a:uLnTx/>
              <a:uFillTx/>
              <a:latin typeface="Arial"/>
              <a:ea typeface="+mn-ea"/>
              <a:cs typeface="+mn-cs"/>
            </a:endParaRPr>
          </a:p>
        </p:txBody>
      </p:sp>
      <p:sp>
        <p:nvSpPr>
          <p:cNvPr id="26" name="Inhaltsplatzhalter 25"/>
          <p:cNvSpPr>
            <a:spLocks noGrp="1"/>
          </p:cNvSpPr>
          <p:nvPr>
            <p:ph sz="quarter" idx="16" hasCustomPrompt="1"/>
          </p:nvPr>
        </p:nvSpPr>
        <p:spPr>
          <a:xfrm>
            <a:off x="561261" y="808038"/>
            <a:ext cx="3959226" cy="3708400"/>
          </a:xfrm>
          <a:prstGeom prst="rect">
            <a:avLst/>
          </a:prstGeom>
        </p:spPr>
        <p:txBody>
          <a:bodyPr lIns="90000" rIns="90000"/>
          <a:lstStyle>
            <a:lvl1pPr marL="0" indent="0">
              <a:buNone/>
              <a:defRPr sz="2100">
                <a:solidFill>
                  <a:srgbClr val="000000"/>
                </a:solidFill>
                <a:latin typeface="Arial" panose="020B0604020202020204" pitchFamily="34" charset="0"/>
                <a:cs typeface="Arial" panose="020B0604020202020204" pitchFamily="34" charset="0"/>
              </a:defRPr>
            </a:lvl1pPr>
          </a:lstStyle>
          <a:p>
            <a:r>
              <a:rPr lang="de-DE" dirty="0"/>
              <a:t>Click on </a:t>
            </a:r>
            <a:r>
              <a:rPr lang="de-DE" dirty="0" err="1"/>
              <a:t>symbol</a:t>
            </a:r>
            <a:r>
              <a:rPr lang="de-DE" dirty="0"/>
              <a:t> </a:t>
            </a:r>
            <a:r>
              <a:rPr lang="de-DE" dirty="0" err="1"/>
              <a:t>to</a:t>
            </a:r>
            <a:r>
              <a:rPr lang="de-DE" dirty="0"/>
              <a:t> </a:t>
            </a:r>
            <a:r>
              <a:rPr lang="de-DE" dirty="0" err="1"/>
              <a:t>insert</a:t>
            </a:r>
            <a:r>
              <a:rPr lang="de-DE" dirty="0"/>
              <a:t> </a:t>
            </a:r>
            <a:r>
              <a:rPr lang="de-DE" dirty="0" err="1"/>
              <a:t>object</a:t>
            </a:r>
            <a:endParaRPr lang="de-DE" dirty="0"/>
          </a:p>
        </p:txBody>
      </p:sp>
      <p:sp>
        <p:nvSpPr>
          <p:cNvPr id="8" name="Textplatzhalter 12"/>
          <p:cNvSpPr>
            <a:spLocks noGrp="1"/>
          </p:cNvSpPr>
          <p:nvPr>
            <p:ph type="body" sz="quarter" idx="13" hasCustomPrompt="1"/>
          </p:nvPr>
        </p:nvSpPr>
        <p:spPr>
          <a:xfrm>
            <a:off x="4623514" y="808038"/>
            <a:ext cx="4088685" cy="3708400"/>
          </a:xfrm>
          <a:prstGeom prst="rect">
            <a:avLst/>
          </a:prstGeom>
        </p:spPr>
        <p:txBody>
          <a:bodyPr lIns="0" rIns="0" numCol="1" spcCol="0"/>
          <a:lstStyle>
            <a:lvl1pPr marL="285750" marR="0" indent="-285750" algn="l" defTabSz="914400" rtl="0" eaLnBrk="1" fontAlgn="auto" latinLnBrk="0" hangingPunct="1">
              <a:lnSpc>
                <a:spcPct val="114000"/>
              </a:lnSpc>
              <a:spcBef>
                <a:spcPts val="600"/>
              </a:spcBef>
              <a:spcAft>
                <a:spcPts val="0"/>
              </a:spcAft>
              <a:buClrTx/>
              <a:buSzTx/>
              <a:buFont typeface="Arial" panose="020B0604020202020204" pitchFamily="34" charset="0"/>
              <a:buChar char="•"/>
              <a:tabLst/>
              <a:defRPr sz="2100">
                <a:solidFill>
                  <a:srgbClr val="000000"/>
                </a:solidFill>
                <a:latin typeface="Arial" panose="020B0604020202020204" pitchFamily="34" charset="0"/>
                <a:cs typeface="Arial" panose="020B0604020202020204" pitchFamily="34" charset="0"/>
              </a:defRPr>
            </a:lvl1pPr>
            <a:lvl2pPr marL="457200" indent="0" algn="l">
              <a:buNone/>
              <a:defRPr sz="1800">
                <a:solidFill>
                  <a:srgbClr val="003F75"/>
                </a:solidFill>
                <a:latin typeface="Arial" panose="020B0604020202020204" pitchFamily="34" charset="0"/>
                <a:cs typeface="Arial" panose="020B0604020202020204" pitchFamily="34" charset="0"/>
              </a:defRPr>
            </a:lvl2pPr>
            <a:lvl3pPr marL="914400" indent="0" algn="l">
              <a:buNone/>
              <a:defRPr sz="1800">
                <a:solidFill>
                  <a:srgbClr val="003F75"/>
                </a:solidFill>
                <a:latin typeface="Arial" panose="020B0604020202020204" pitchFamily="34" charset="0"/>
                <a:cs typeface="Arial" panose="020B0604020202020204" pitchFamily="34" charset="0"/>
              </a:defRPr>
            </a:lvl3pPr>
            <a:lvl4pPr marL="1371600" indent="0" algn="l">
              <a:buNone/>
              <a:defRPr sz="1800">
                <a:solidFill>
                  <a:srgbClr val="003F75"/>
                </a:solidFill>
                <a:latin typeface="Arial" panose="020B0604020202020204" pitchFamily="34" charset="0"/>
                <a:cs typeface="Arial" panose="020B0604020202020204" pitchFamily="34" charset="0"/>
              </a:defRPr>
            </a:lvl4pPr>
            <a:lvl5pPr marL="1828800" indent="0" algn="l">
              <a:buNone/>
              <a:defRPr sz="1800">
                <a:solidFill>
                  <a:srgbClr val="003F75"/>
                </a:solidFill>
                <a:latin typeface="Arial" panose="020B0604020202020204" pitchFamily="34" charset="0"/>
                <a:cs typeface="Arial" panose="020B0604020202020204" pitchFamily="34" charset="0"/>
              </a:defRPr>
            </a:lvl5pPr>
          </a:lstStyle>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a:t>
            </a:r>
          </a:p>
        </p:txBody>
      </p:sp>
    </p:spTree>
    <p:extLst>
      <p:ext uri="{BB962C8B-B14F-4D97-AF65-F5344CB8AC3E}">
        <p14:creationId xmlns:p14="http://schemas.microsoft.com/office/powerpoint/2010/main" val="2499419801"/>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sfolie_5">
    <p:spTree>
      <p:nvGrpSpPr>
        <p:cNvPr id="1" name=""/>
        <p:cNvGrpSpPr/>
        <p:nvPr/>
      </p:nvGrpSpPr>
      <p:grpSpPr>
        <a:xfrm>
          <a:off x="0" y="0"/>
          <a:ext cx="0" cy="0"/>
          <a:chOff x="0" y="0"/>
          <a:chExt cx="0" cy="0"/>
        </a:xfrm>
      </p:grpSpPr>
      <p:sp>
        <p:nvSpPr>
          <p:cNvPr id="7" name="Textplatzhalter 6"/>
          <p:cNvSpPr>
            <a:spLocks noGrp="1"/>
          </p:cNvSpPr>
          <p:nvPr>
            <p:ph type="body" sz="quarter" idx="10" hasCustomPrompt="1"/>
          </p:nvPr>
        </p:nvSpPr>
        <p:spPr>
          <a:xfrm>
            <a:off x="484730" y="303213"/>
            <a:ext cx="8227470"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18" name="Rechteck 17"/>
          <p:cNvSpPr/>
          <p:nvPr userDrawn="1"/>
        </p:nvSpPr>
        <p:spPr>
          <a:xfrm>
            <a:off x="270456" y="2678806"/>
            <a:ext cx="1210614" cy="817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srgbClr val="FFFFFF"/>
              </a:solidFill>
              <a:effectLst/>
              <a:uLnTx/>
              <a:uFillTx/>
              <a:latin typeface="Arial"/>
              <a:ea typeface="+mn-ea"/>
              <a:cs typeface="+mn-cs"/>
            </a:endParaRPr>
          </a:p>
        </p:txBody>
      </p:sp>
      <p:sp>
        <p:nvSpPr>
          <p:cNvPr id="26" name="Inhaltsplatzhalter 25"/>
          <p:cNvSpPr>
            <a:spLocks noGrp="1"/>
          </p:cNvSpPr>
          <p:nvPr>
            <p:ph sz="quarter" idx="16" hasCustomPrompt="1"/>
          </p:nvPr>
        </p:nvSpPr>
        <p:spPr>
          <a:xfrm>
            <a:off x="4608513" y="808038"/>
            <a:ext cx="3995737" cy="3708400"/>
          </a:xfrm>
          <a:prstGeom prst="rect">
            <a:avLst/>
          </a:prstGeom>
        </p:spPr>
        <p:txBody>
          <a:bodyPr lIns="90000" rIns="90000"/>
          <a:lstStyle>
            <a:lvl1pPr marL="0" indent="0">
              <a:buNone/>
              <a:defRPr sz="2100">
                <a:solidFill>
                  <a:srgbClr val="000000"/>
                </a:solidFill>
                <a:latin typeface="Arial" panose="020B0604020202020204" pitchFamily="34" charset="0"/>
                <a:cs typeface="Arial" panose="020B0604020202020204" pitchFamily="34" charset="0"/>
              </a:defRPr>
            </a:lvl1pPr>
          </a:lstStyle>
          <a:p>
            <a:r>
              <a:rPr lang="de-DE" dirty="0"/>
              <a:t>Click on </a:t>
            </a:r>
            <a:r>
              <a:rPr lang="de-DE" dirty="0" err="1"/>
              <a:t>symbol</a:t>
            </a:r>
            <a:r>
              <a:rPr lang="de-DE" dirty="0"/>
              <a:t> </a:t>
            </a:r>
            <a:r>
              <a:rPr lang="de-DE" dirty="0" err="1"/>
              <a:t>to</a:t>
            </a:r>
            <a:r>
              <a:rPr lang="de-DE" dirty="0"/>
              <a:t> </a:t>
            </a:r>
            <a:r>
              <a:rPr lang="de-DE" dirty="0" err="1"/>
              <a:t>insert</a:t>
            </a:r>
            <a:r>
              <a:rPr lang="de-DE" dirty="0"/>
              <a:t> </a:t>
            </a:r>
            <a:r>
              <a:rPr lang="de-DE" dirty="0" err="1"/>
              <a:t>object</a:t>
            </a:r>
            <a:endParaRPr lang="de-DE" dirty="0"/>
          </a:p>
        </p:txBody>
      </p:sp>
      <p:sp>
        <p:nvSpPr>
          <p:cNvPr id="8" name="Textplatzhalter 12"/>
          <p:cNvSpPr>
            <a:spLocks noGrp="1"/>
          </p:cNvSpPr>
          <p:nvPr>
            <p:ph type="body" sz="quarter" idx="13" hasCustomPrompt="1"/>
          </p:nvPr>
        </p:nvSpPr>
        <p:spPr>
          <a:xfrm>
            <a:off x="479003" y="808038"/>
            <a:ext cx="4056486" cy="3708400"/>
          </a:xfrm>
          <a:prstGeom prst="rect">
            <a:avLst/>
          </a:prstGeom>
        </p:spPr>
        <p:txBody>
          <a:bodyPr lIns="0" rIns="0" numCol="1" spcCol="0"/>
          <a:lstStyle>
            <a:lvl1pPr marL="285750" marR="0" indent="-285750" algn="l" defTabSz="914400" rtl="0" eaLnBrk="1" fontAlgn="auto" latinLnBrk="0" hangingPunct="1">
              <a:lnSpc>
                <a:spcPct val="114000"/>
              </a:lnSpc>
              <a:spcBef>
                <a:spcPts val="600"/>
              </a:spcBef>
              <a:spcAft>
                <a:spcPts val="0"/>
              </a:spcAft>
              <a:buClrTx/>
              <a:buSzTx/>
              <a:buFont typeface="Arial" panose="020B0604020202020204" pitchFamily="34" charset="0"/>
              <a:buChar char="•"/>
              <a:tabLst/>
              <a:defRPr sz="2100">
                <a:solidFill>
                  <a:srgbClr val="000000"/>
                </a:solidFill>
                <a:latin typeface="Arial" panose="020B0604020202020204" pitchFamily="34" charset="0"/>
                <a:cs typeface="Arial" panose="020B0604020202020204" pitchFamily="34" charset="0"/>
              </a:defRPr>
            </a:lvl1pPr>
            <a:lvl2pPr marL="457200" indent="0" algn="l">
              <a:buNone/>
              <a:defRPr sz="1800">
                <a:solidFill>
                  <a:srgbClr val="003F75"/>
                </a:solidFill>
                <a:latin typeface="Arial" panose="020B0604020202020204" pitchFamily="34" charset="0"/>
                <a:cs typeface="Arial" panose="020B0604020202020204" pitchFamily="34" charset="0"/>
              </a:defRPr>
            </a:lvl2pPr>
            <a:lvl3pPr marL="914400" indent="0" algn="l">
              <a:buNone/>
              <a:defRPr sz="1800">
                <a:solidFill>
                  <a:srgbClr val="003F75"/>
                </a:solidFill>
                <a:latin typeface="Arial" panose="020B0604020202020204" pitchFamily="34" charset="0"/>
                <a:cs typeface="Arial" panose="020B0604020202020204" pitchFamily="34" charset="0"/>
              </a:defRPr>
            </a:lvl3pPr>
            <a:lvl4pPr marL="1371600" indent="0" algn="l">
              <a:buNone/>
              <a:defRPr sz="1800">
                <a:solidFill>
                  <a:srgbClr val="003F75"/>
                </a:solidFill>
                <a:latin typeface="Arial" panose="020B0604020202020204" pitchFamily="34" charset="0"/>
                <a:cs typeface="Arial" panose="020B0604020202020204" pitchFamily="34" charset="0"/>
              </a:defRPr>
            </a:lvl4pPr>
            <a:lvl5pPr marL="1828800" indent="0" algn="l">
              <a:buNone/>
              <a:defRPr sz="1800">
                <a:solidFill>
                  <a:srgbClr val="003F75"/>
                </a:solidFill>
                <a:latin typeface="Arial" panose="020B0604020202020204" pitchFamily="34" charset="0"/>
                <a:cs typeface="Arial" panose="020B0604020202020204" pitchFamily="34" charset="0"/>
              </a:defRPr>
            </a:lvl5pPr>
          </a:lstStyle>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 </a:t>
            </a:r>
          </a:p>
        </p:txBody>
      </p:sp>
    </p:spTree>
    <p:extLst>
      <p:ext uri="{BB962C8B-B14F-4D97-AF65-F5344CB8AC3E}">
        <p14:creationId xmlns:p14="http://schemas.microsoft.com/office/powerpoint/2010/main" val="4270172652"/>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nhaltsfolie_6_Tabelle">
    <p:spTree>
      <p:nvGrpSpPr>
        <p:cNvPr id="1" name=""/>
        <p:cNvGrpSpPr/>
        <p:nvPr/>
      </p:nvGrpSpPr>
      <p:grpSpPr>
        <a:xfrm>
          <a:off x="0" y="0"/>
          <a:ext cx="0" cy="0"/>
          <a:chOff x="0" y="0"/>
          <a:chExt cx="0" cy="0"/>
        </a:xfrm>
      </p:grpSpPr>
      <p:sp>
        <p:nvSpPr>
          <p:cNvPr id="7" name="Textplatzhalter 6"/>
          <p:cNvSpPr>
            <a:spLocks noGrp="1"/>
          </p:cNvSpPr>
          <p:nvPr>
            <p:ph type="body" sz="quarter" idx="10" hasCustomPrompt="1"/>
          </p:nvPr>
        </p:nvSpPr>
        <p:spPr>
          <a:xfrm>
            <a:off x="484730" y="303213"/>
            <a:ext cx="8221120"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9" name="Tabellenplatzhalter 8"/>
          <p:cNvSpPr>
            <a:spLocks noGrp="1"/>
          </p:cNvSpPr>
          <p:nvPr>
            <p:ph type="tbl" sz="quarter" idx="15" hasCustomPrompt="1"/>
          </p:nvPr>
        </p:nvSpPr>
        <p:spPr>
          <a:xfrm>
            <a:off x="484731" y="808039"/>
            <a:ext cx="8221120" cy="3708400"/>
          </a:xfrm>
          <a:prstGeom prst="rect">
            <a:avLst/>
          </a:prstGeom>
        </p:spPr>
        <p:txBody>
          <a:bodyPr/>
          <a:lstStyle>
            <a:lvl1pPr marL="0" indent="0">
              <a:buNone/>
              <a:defRPr sz="2100">
                <a:solidFill>
                  <a:srgbClr val="000000"/>
                </a:solidFill>
                <a:latin typeface="Arial" panose="020B0604020202020204" pitchFamily="34" charset="0"/>
                <a:cs typeface="Arial" panose="020B0604020202020204" pitchFamily="34" charset="0"/>
              </a:defRPr>
            </a:lvl1pPr>
          </a:lstStyle>
          <a:p>
            <a:r>
              <a:rPr lang="de-DE"/>
              <a:t>Click on </a:t>
            </a:r>
            <a:r>
              <a:rPr lang="de-DE" err="1"/>
              <a:t>symbol</a:t>
            </a:r>
            <a:r>
              <a:rPr lang="de-DE"/>
              <a:t> </a:t>
            </a:r>
            <a:r>
              <a:rPr lang="de-DE" err="1"/>
              <a:t>to</a:t>
            </a:r>
            <a:r>
              <a:rPr lang="de-DE"/>
              <a:t> </a:t>
            </a:r>
            <a:r>
              <a:rPr lang="de-DE" err="1"/>
              <a:t>insert</a:t>
            </a:r>
            <a:r>
              <a:rPr lang="de-DE"/>
              <a:t> </a:t>
            </a:r>
            <a:r>
              <a:rPr lang="de-DE" err="1"/>
              <a:t>chart</a:t>
            </a:r>
            <a:endParaRPr lang="de-DE"/>
          </a:p>
        </p:txBody>
      </p:sp>
    </p:spTree>
    <p:extLst>
      <p:ext uri="{BB962C8B-B14F-4D97-AF65-F5344CB8AC3E}">
        <p14:creationId xmlns:p14="http://schemas.microsoft.com/office/powerpoint/2010/main" val="30299062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Literaturverzeichnis_Eine_Spalte">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213"/>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Literature</a:t>
            </a:r>
          </a:p>
        </p:txBody>
      </p:sp>
      <p:sp>
        <p:nvSpPr>
          <p:cNvPr id="9" name="Textplatzhalter 4"/>
          <p:cNvSpPr>
            <a:spLocks noGrp="1"/>
          </p:cNvSpPr>
          <p:nvPr>
            <p:ph type="body" sz="quarter" idx="11" hasCustomPrompt="1"/>
          </p:nvPr>
        </p:nvSpPr>
        <p:spPr>
          <a:xfrm>
            <a:off x="484188" y="808038"/>
            <a:ext cx="8228012" cy="3708400"/>
          </a:xfrm>
          <a:prstGeom prst="rect">
            <a:avLst/>
          </a:prstGeom>
        </p:spPr>
        <p:txBody>
          <a:bodyPr lIns="0" rIns="0" numCol="1" spcCol="0"/>
          <a:lstStyle>
            <a:lvl1pPr marL="0" marR="0" indent="0" algn="l" defTabSz="914400" rtl="0" eaLnBrk="1" fontAlgn="auto" latinLnBrk="0" hangingPunct="1">
              <a:lnSpc>
                <a:spcPct val="113000"/>
              </a:lnSpc>
              <a:spcBef>
                <a:spcPts val="0"/>
              </a:spcBef>
              <a:spcAft>
                <a:spcPts val="0"/>
              </a:spcAft>
              <a:buClrTx/>
              <a:buSzTx/>
              <a:buFont typeface="Arial" panose="020B0604020202020204" pitchFamily="34" charset="0"/>
              <a:buNone/>
              <a:tabLst/>
              <a:defRPr sz="900">
                <a:solidFill>
                  <a:srgbClr val="000000"/>
                </a:solidFill>
                <a:latin typeface="Arial" panose="020B0604020202020204" pitchFamily="34" charset="0"/>
                <a:cs typeface="Arial" panose="020B0604020202020204" pitchFamily="34" charset="0"/>
              </a:defRPr>
            </a:lvl1pPr>
            <a:lvl2pPr marL="457200" indent="0">
              <a:buNone/>
              <a:defRPr sz="900">
                <a:solidFill>
                  <a:srgbClr val="003F75"/>
                </a:solidFill>
                <a:latin typeface="Arial" panose="020B0604020202020204" pitchFamily="34" charset="0"/>
                <a:cs typeface="Arial" panose="020B0604020202020204" pitchFamily="34" charset="0"/>
              </a:defRPr>
            </a:lvl2pPr>
            <a:lvl3pPr marL="914400" indent="0">
              <a:buNone/>
              <a:defRPr sz="900">
                <a:solidFill>
                  <a:srgbClr val="003F75"/>
                </a:solidFill>
                <a:latin typeface="Arial" panose="020B0604020202020204" pitchFamily="34" charset="0"/>
                <a:cs typeface="Arial" panose="020B0604020202020204" pitchFamily="34" charset="0"/>
              </a:defRPr>
            </a:lvl3pPr>
            <a:lvl4pPr marL="1371600" indent="0">
              <a:buNone/>
              <a:defRPr sz="900">
                <a:solidFill>
                  <a:srgbClr val="003F75"/>
                </a:solidFill>
                <a:latin typeface="Arial" panose="020B0604020202020204" pitchFamily="34" charset="0"/>
                <a:cs typeface="Arial" panose="020B0604020202020204" pitchFamily="34" charset="0"/>
              </a:defRPr>
            </a:lvl4pPr>
            <a:lvl5pPr marL="1828800" indent="0">
              <a:buNone/>
              <a:defRPr sz="900">
                <a:solidFill>
                  <a:srgbClr val="003F75"/>
                </a:solidFill>
                <a:latin typeface="Arial" panose="020B0604020202020204" pitchFamily="34" charset="0"/>
                <a:cs typeface="Arial" panose="020B0604020202020204" pitchFamily="34" charset="0"/>
              </a:defRPr>
            </a:lvl5pPr>
          </a:lstStyle>
          <a:p>
            <a:pPr lvl="0"/>
            <a:r>
              <a:rPr lang="en-US" noProof="0" dirty="0"/>
              <a:t>Source</a:t>
            </a:r>
          </a:p>
        </p:txBody>
      </p:sp>
    </p:spTree>
    <p:extLst>
      <p:ext uri="{BB962C8B-B14F-4D97-AF65-F5344CB8AC3E}">
        <p14:creationId xmlns:p14="http://schemas.microsoft.com/office/powerpoint/2010/main" val="2089066091"/>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Literaturverzeichnis_Zwei_Spalten">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213"/>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Literature</a:t>
            </a:r>
          </a:p>
        </p:txBody>
      </p:sp>
      <p:sp>
        <p:nvSpPr>
          <p:cNvPr id="5" name="Textplatzhalter 4"/>
          <p:cNvSpPr>
            <a:spLocks noGrp="1"/>
          </p:cNvSpPr>
          <p:nvPr>
            <p:ph type="body" sz="quarter" idx="11" hasCustomPrompt="1"/>
          </p:nvPr>
        </p:nvSpPr>
        <p:spPr>
          <a:xfrm>
            <a:off x="484188" y="808038"/>
            <a:ext cx="8228012" cy="3708400"/>
          </a:xfrm>
          <a:prstGeom prst="rect">
            <a:avLst/>
          </a:prstGeom>
        </p:spPr>
        <p:txBody>
          <a:bodyPr lIns="0" rIns="0" numCol="2" spcCol="216000"/>
          <a:lstStyle>
            <a:lvl1pPr marL="0" marR="0" indent="0" algn="l" defTabSz="914400" rtl="0" eaLnBrk="1" fontAlgn="auto" latinLnBrk="0" hangingPunct="1">
              <a:lnSpc>
                <a:spcPct val="113000"/>
              </a:lnSpc>
              <a:spcBef>
                <a:spcPts val="0"/>
              </a:spcBef>
              <a:spcAft>
                <a:spcPts val="0"/>
              </a:spcAft>
              <a:buClrTx/>
              <a:buSzTx/>
              <a:buFont typeface="Arial" panose="020B0604020202020204" pitchFamily="34" charset="0"/>
              <a:buNone/>
              <a:tabLst/>
              <a:defRPr sz="900">
                <a:solidFill>
                  <a:srgbClr val="000000"/>
                </a:solidFill>
                <a:latin typeface="Arial" panose="020B0604020202020204" pitchFamily="34" charset="0"/>
                <a:cs typeface="Arial" panose="020B0604020202020204" pitchFamily="34" charset="0"/>
              </a:defRPr>
            </a:lvl1pPr>
            <a:lvl2pPr marL="457200" indent="0">
              <a:buNone/>
              <a:defRPr sz="900">
                <a:solidFill>
                  <a:srgbClr val="003F75"/>
                </a:solidFill>
                <a:latin typeface="Arial" panose="020B0604020202020204" pitchFamily="34" charset="0"/>
                <a:cs typeface="Arial" panose="020B0604020202020204" pitchFamily="34" charset="0"/>
              </a:defRPr>
            </a:lvl2pPr>
            <a:lvl3pPr marL="914400" indent="0">
              <a:buNone/>
              <a:defRPr sz="900">
                <a:solidFill>
                  <a:srgbClr val="003F75"/>
                </a:solidFill>
                <a:latin typeface="Arial" panose="020B0604020202020204" pitchFamily="34" charset="0"/>
                <a:cs typeface="Arial" panose="020B0604020202020204" pitchFamily="34" charset="0"/>
              </a:defRPr>
            </a:lvl3pPr>
            <a:lvl4pPr marL="1371600" indent="0">
              <a:buNone/>
              <a:defRPr sz="900">
                <a:solidFill>
                  <a:srgbClr val="003F75"/>
                </a:solidFill>
                <a:latin typeface="Arial" panose="020B0604020202020204" pitchFamily="34" charset="0"/>
                <a:cs typeface="Arial" panose="020B0604020202020204" pitchFamily="34" charset="0"/>
              </a:defRPr>
            </a:lvl4pPr>
            <a:lvl5pPr marL="1828800" indent="0">
              <a:buNone/>
              <a:defRPr sz="900">
                <a:solidFill>
                  <a:srgbClr val="003F75"/>
                </a:solidFill>
                <a:latin typeface="Arial" panose="020B0604020202020204" pitchFamily="34" charset="0"/>
                <a:cs typeface="Arial" panose="020B0604020202020204" pitchFamily="34" charset="0"/>
              </a:defRPr>
            </a:lvl5pPr>
          </a:lstStyle>
          <a:p>
            <a:pPr lvl="0"/>
            <a:r>
              <a:rPr lang="en-US" noProof="0" dirty="0"/>
              <a:t>Source</a:t>
            </a:r>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r>
              <a:rPr lang="en-US" noProof="0" dirty="0"/>
              <a:t>Source</a:t>
            </a:r>
          </a:p>
        </p:txBody>
      </p:sp>
    </p:spTree>
    <p:extLst>
      <p:ext uri="{BB962C8B-B14F-4D97-AF65-F5344CB8AC3E}">
        <p14:creationId xmlns:p14="http://schemas.microsoft.com/office/powerpoint/2010/main" val="3205820748"/>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chlussfolie">
    <p:spTree>
      <p:nvGrpSpPr>
        <p:cNvPr id="1" name=""/>
        <p:cNvGrpSpPr/>
        <p:nvPr/>
      </p:nvGrpSpPr>
      <p:grpSpPr>
        <a:xfrm>
          <a:off x="0" y="0"/>
          <a:ext cx="0" cy="0"/>
          <a:chOff x="0" y="0"/>
          <a:chExt cx="0" cy="0"/>
        </a:xfrm>
      </p:grpSpPr>
      <p:sp>
        <p:nvSpPr>
          <p:cNvPr id="4" name="Textplatzhalter 3"/>
          <p:cNvSpPr>
            <a:spLocks noGrp="1"/>
          </p:cNvSpPr>
          <p:nvPr>
            <p:ph type="body" sz="quarter" idx="11" hasCustomPrompt="1"/>
          </p:nvPr>
        </p:nvSpPr>
        <p:spPr>
          <a:xfrm>
            <a:off x="484730" y="2184435"/>
            <a:ext cx="8227470" cy="662510"/>
          </a:xfrm>
          <a:prstGeom prst="rect">
            <a:avLst/>
          </a:prstGeom>
        </p:spPr>
        <p:txBody>
          <a:bodyPr vert="horz"/>
          <a:lstStyle>
            <a:lvl1pPr marL="0" indent="0">
              <a:lnSpc>
                <a:spcPct val="100000"/>
              </a:lnSpc>
              <a:buNone/>
              <a:defRPr sz="2600" baseline="0">
                <a:solidFill>
                  <a:srgbClr val="003F75"/>
                </a:solidFill>
                <a:latin typeface="Arial Black"/>
                <a:cs typeface="Arial Black"/>
              </a:defRPr>
            </a:lvl1pPr>
            <a:lvl2pPr marL="457200" indent="0">
              <a:buNone/>
              <a:defRPr>
                <a:solidFill>
                  <a:srgbClr val="003F75"/>
                </a:solidFill>
                <a:latin typeface="Arial Black"/>
                <a:cs typeface="Arial Black"/>
              </a:defRPr>
            </a:lvl2pPr>
            <a:lvl3pPr marL="914400" indent="0">
              <a:buNone/>
              <a:defRPr>
                <a:solidFill>
                  <a:srgbClr val="003F75"/>
                </a:solidFill>
                <a:latin typeface="Arial Black"/>
                <a:cs typeface="Arial Black"/>
              </a:defRPr>
            </a:lvl3pPr>
            <a:lvl4pPr marL="1371600" indent="0">
              <a:buNone/>
              <a:defRPr>
                <a:solidFill>
                  <a:srgbClr val="003F75"/>
                </a:solidFill>
                <a:latin typeface="Arial Black"/>
                <a:cs typeface="Arial Black"/>
              </a:defRPr>
            </a:lvl4pPr>
            <a:lvl5pPr marL="1828800" indent="0">
              <a:buNone/>
              <a:defRPr>
                <a:solidFill>
                  <a:srgbClr val="003F75"/>
                </a:solidFill>
                <a:latin typeface="Arial Black"/>
                <a:cs typeface="Arial Black"/>
              </a:defRPr>
            </a:lvl5pPr>
          </a:lstStyle>
          <a:p>
            <a:pPr lvl="0"/>
            <a:r>
              <a:rPr lang="en-US" noProof="0" dirty="0"/>
              <a:t>Thank you for listening</a:t>
            </a:r>
          </a:p>
        </p:txBody>
      </p:sp>
      <p:sp>
        <p:nvSpPr>
          <p:cNvPr id="5" name="Textplatzhalter 9"/>
          <p:cNvSpPr>
            <a:spLocks noGrp="1"/>
          </p:cNvSpPr>
          <p:nvPr>
            <p:ph type="body" sz="quarter" idx="15" hasCustomPrompt="1"/>
          </p:nvPr>
        </p:nvSpPr>
        <p:spPr>
          <a:xfrm>
            <a:off x="484731" y="3162516"/>
            <a:ext cx="8221119" cy="662969"/>
          </a:xfrm>
          <a:prstGeom prst="rect">
            <a:avLst/>
          </a:prstGeom>
        </p:spPr>
        <p:txBody>
          <a:bodyPr vert="horz"/>
          <a:lstStyle>
            <a:lvl1pPr marL="0" indent="0">
              <a:lnSpc>
                <a:spcPct val="100000"/>
              </a:lnSpc>
              <a:buNone/>
              <a:defRPr sz="1400">
                <a:solidFill>
                  <a:srgbClr val="003F75"/>
                </a:solidFill>
                <a:latin typeface="Arial Black" panose="020B0A04020102020204" pitchFamily="34" charset="0"/>
                <a:cs typeface="Arial"/>
              </a:defRPr>
            </a:lvl1pPr>
            <a:lvl2pPr marL="457200" indent="0">
              <a:buNone/>
              <a:defRPr sz="2500">
                <a:latin typeface="Arial"/>
                <a:cs typeface="Arial"/>
              </a:defRPr>
            </a:lvl2pPr>
            <a:lvl3pPr marL="914400" indent="0">
              <a:buNone/>
              <a:defRPr sz="2500">
                <a:latin typeface="Arial"/>
                <a:cs typeface="Arial"/>
              </a:defRPr>
            </a:lvl3pPr>
            <a:lvl4pPr marL="1371600" indent="0">
              <a:buNone/>
              <a:defRPr sz="2500">
                <a:latin typeface="Arial"/>
                <a:cs typeface="Arial"/>
              </a:defRPr>
            </a:lvl4pPr>
            <a:lvl5pPr marL="1828800" indent="0">
              <a:buNone/>
              <a:defRPr sz="2500">
                <a:latin typeface="Arial"/>
                <a:cs typeface="Arial"/>
              </a:defRPr>
            </a:lvl5pPr>
          </a:lstStyle>
          <a:p>
            <a:pPr lvl="0"/>
            <a:r>
              <a:rPr lang="en-US" noProof="0" dirty="0"/>
              <a:t>Author</a:t>
            </a:r>
          </a:p>
        </p:txBody>
      </p:sp>
    </p:spTree>
    <p:extLst>
      <p:ext uri="{BB962C8B-B14F-4D97-AF65-F5344CB8AC3E}">
        <p14:creationId xmlns:p14="http://schemas.microsoft.com/office/powerpoint/2010/main" val="14452990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3_Titelfolie">
    <p:spTree>
      <p:nvGrpSpPr>
        <p:cNvPr id="1" name=""/>
        <p:cNvGrpSpPr/>
        <p:nvPr/>
      </p:nvGrpSpPr>
      <p:grpSpPr>
        <a:xfrm>
          <a:off x="0" y="0"/>
          <a:ext cx="0" cy="0"/>
          <a:chOff x="0" y="0"/>
          <a:chExt cx="0" cy="0"/>
        </a:xfrm>
      </p:grpSpPr>
      <p:pic>
        <p:nvPicPr>
          <p:cNvPr id="5" name="Bild 4"/>
          <p:cNvPicPr>
            <a:picLocks noChangeAspect="1"/>
          </p:cNvPicPr>
          <p:nvPr userDrawn="1"/>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brightnessContrast bright="-51000"/>
                    </a14:imgEffect>
                  </a14:imgLayer>
                </a14:imgProps>
              </a:ext>
              <a:ext uri="{28A0092B-C50C-407E-A947-70E740481C1C}">
                <a14:useLocalDpi xmlns:a14="http://schemas.microsoft.com/office/drawing/2010/main" val="0"/>
              </a:ext>
            </a:extLst>
          </a:blip>
          <a:stretch>
            <a:fillRect/>
          </a:stretch>
        </p:blipFill>
        <p:spPr>
          <a:xfrm>
            <a:off x="845585" y="425669"/>
            <a:ext cx="8298415" cy="4717831"/>
          </a:xfrm>
          <a:prstGeom prst="rect">
            <a:avLst/>
          </a:prstGeom>
        </p:spPr>
      </p:pic>
      <p:sp>
        <p:nvSpPr>
          <p:cNvPr id="9" name="Rectangle 7"/>
          <p:cNvSpPr>
            <a:spLocks noChangeArrowheads="1"/>
          </p:cNvSpPr>
          <p:nvPr userDrawn="1"/>
        </p:nvSpPr>
        <p:spPr bwMode="auto">
          <a:xfrm rot="5400000">
            <a:off x="4833459" y="-3987873"/>
            <a:ext cx="322666" cy="8298413"/>
          </a:xfrm>
          <a:prstGeom prst="rect">
            <a:avLst/>
          </a:prstGeom>
          <a:solidFill>
            <a:srgbClr val="003C7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sz="1050" b="1" i="0" u="none" strike="noStrike" kern="1200" cap="none" spc="0" normalizeH="0" baseline="0" noProof="0">
              <a:ln>
                <a:noFill/>
              </a:ln>
              <a:solidFill>
                <a:srgbClr val="000000"/>
              </a:solidFill>
              <a:effectLst/>
              <a:uLnTx/>
              <a:uFillTx/>
              <a:latin typeface="Arial Rounded MT Bold" pitchFamily="34" charset="0"/>
              <a:ea typeface="+mn-ea"/>
              <a:cs typeface="+mn-cs"/>
            </a:endParaRPr>
          </a:p>
        </p:txBody>
      </p:sp>
      <p:sp>
        <p:nvSpPr>
          <p:cNvPr id="2" name="Rechteck 1">
            <a:extLst>
              <a:ext uri="{FF2B5EF4-FFF2-40B4-BE49-F238E27FC236}">
                <a16:creationId xmlns:a16="http://schemas.microsoft.com/office/drawing/2014/main" id="{2D17824B-3D28-435C-9D1D-9F275F7536B8}"/>
              </a:ext>
            </a:extLst>
          </p:cNvPr>
          <p:cNvSpPr/>
          <p:nvPr userDrawn="1"/>
        </p:nvSpPr>
        <p:spPr>
          <a:xfrm>
            <a:off x="845586" y="257853"/>
            <a:ext cx="8298414" cy="73390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8" name="Grafik 7" descr="Ein Bild, das Text enthält.&#10;&#10;Automatisch generierte Beschreibung">
            <a:extLst>
              <a:ext uri="{FF2B5EF4-FFF2-40B4-BE49-F238E27FC236}">
                <a16:creationId xmlns:a16="http://schemas.microsoft.com/office/drawing/2014/main" id="{568277B0-7305-4D74-AB88-C87EE136F8A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3500" y="257853"/>
            <a:ext cx="2806700" cy="725727"/>
          </a:xfrm>
          <a:prstGeom prst="rect">
            <a:avLst/>
          </a:prstGeom>
        </p:spPr>
      </p:pic>
      <p:sp>
        <p:nvSpPr>
          <p:cNvPr id="13" name="Textfeld 12">
            <a:extLst>
              <a:ext uri="{FF2B5EF4-FFF2-40B4-BE49-F238E27FC236}">
                <a16:creationId xmlns:a16="http://schemas.microsoft.com/office/drawing/2014/main" id="{85BC7A15-B7E3-43C2-BD17-04E61E5C86BF}"/>
              </a:ext>
            </a:extLst>
          </p:cNvPr>
          <p:cNvSpPr txBox="1"/>
          <p:nvPr userDrawn="1"/>
        </p:nvSpPr>
        <p:spPr>
          <a:xfrm>
            <a:off x="940763" y="4480898"/>
            <a:ext cx="5415265" cy="307777"/>
          </a:xfrm>
          <a:prstGeom prst="rect">
            <a:avLst/>
          </a:prstGeom>
          <a:noFill/>
        </p:spPr>
        <p:txBody>
          <a:bodyPr wrap="none" rtlCol="0">
            <a:spAutoFit/>
          </a:bodyPr>
          <a:lstStyle/>
          <a:p>
            <a:r>
              <a:rPr lang="de-DE" sz="1400">
                <a:solidFill>
                  <a:schemeClr val="bg1"/>
                </a:solidFill>
              </a:rPr>
              <a:t>University </a:t>
            </a:r>
            <a:r>
              <a:rPr lang="de-DE" sz="1400" err="1">
                <a:solidFill>
                  <a:schemeClr val="bg1"/>
                </a:solidFill>
              </a:rPr>
              <a:t>of</a:t>
            </a:r>
            <a:r>
              <a:rPr lang="de-DE" sz="1400">
                <a:solidFill>
                  <a:schemeClr val="bg1"/>
                </a:solidFill>
              </a:rPr>
              <a:t> Hohenheim – Department </a:t>
            </a:r>
            <a:r>
              <a:rPr lang="de-DE" sz="1400" err="1">
                <a:solidFill>
                  <a:schemeClr val="bg1"/>
                </a:solidFill>
              </a:rPr>
              <a:t>of</a:t>
            </a:r>
            <a:r>
              <a:rPr lang="de-DE" sz="1400">
                <a:solidFill>
                  <a:schemeClr val="bg1"/>
                </a:solidFill>
              </a:rPr>
              <a:t> Food </a:t>
            </a:r>
            <a:r>
              <a:rPr lang="de-DE" sz="1400" err="1">
                <a:solidFill>
                  <a:schemeClr val="bg1"/>
                </a:solidFill>
              </a:rPr>
              <a:t>Informatics</a:t>
            </a:r>
            <a:r>
              <a:rPr lang="de-DE" sz="1400">
                <a:solidFill>
                  <a:schemeClr val="bg1"/>
                </a:solidFill>
              </a:rPr>
              <a:t> (150L)</a:t>
            </a:r>
          </a:p>
        </p:txBody>
      </p:sp>
      <p:sp>
        <p:nvSpPr>
          <p:cNvPr id="26" name="Textplatzhalter 25">
            <a:extLst>
              <a:ext uri="{FF2B5EF4-FFF2-40B4-BE49-F238E27FC236}">
                <a16:creationId xmlns:a16="http://schemas.microsoft.com/office/drawing/2014/main" id="{9657FA71-10ED-46EC-AF5F-A960A94952D9}"/>
              </a:ext>
            </a:extLst>
          </p:cNvPr>
          <p:cNvSpPr>
            <a:spLocks noGrp="1"/>
          </p:cNvSpPr>
          <p:nvPr>
            <p:ph type="body" sz="quarter" idx="10" hasCustomPrompt="1"/>
          </p:nvPr>
        </p:nvSpPr>
        <p:spPr>
          <a:xfrm>
            <a:off x="948825" y="2374557"/>
            <a:ext cx="7696335" cy="573711"/>
          </a:xfrm>
          <a:prstGeom prst="rect">
            <a:avLst/>
          </a:prstGeom>
        </p:spPr>
        <p:txBody>
          <a:bodyPr/>
          <a:lstStyle>
            <a:lvl1pPr>
              <a:buNone/>
              <a:defRPr sz="2000">
                <a:solidFill>
                  <a:schemeClr val="bg1"/>
                </a:solidFill>
              </a:defRPr>
            </a:lvl1pPr>
          </a:lstStyle>
          <a:p>
            <a:pPr lvl="0"/>
            <a:r>
              <a:rPr lang="de-DE" dirty="0" err="1"/>
              <a:t>Subtitle</a:t>
            </a:r>
            <a:endParaRPr lang="de-DE" dirty="0"/>
          </a:p>
        </p:txBody>
      </p:sp>
      <p:sp>
        <p:nvSpPr>
          <p:cNvPr id="28" name="Textplatzhalter 27">
            <a:extLst>
              <a:ext uri="{FF2B5EF4-FFF2-40B4-BE49-F238E27FC236}">
                <a16:creationId xmlns:a16="http://schemas.microsoft.com/office/drawing/2014/main" id="{55A06482-BF59-4EDE-8458-4EFB00C42315}"/>
              </a:ext>
            </a:extLst>
          </p:cNvPr>
          <p:cNvSpPr>
            <a:spLocks noGrp="1"/>
          </p:cNvSpPr>
          <p:nvPr>
            <p:ph type="body" sz="quarter" idx="11" hasCustomPrompt="1"/>
          </p:nvPr>
        </p:nvSpPr>
        <p:spPr>
          <a:xfrm>
            <a:off x="948825" y="4106248"/>
            <a:ext cx="7696335" cy="374650"/>
          </a:xfrm>
          <a:prstGeom prst="rect">
            <a:avLst/>
          </a:prstGeom>
        </p:spPr>
        <p:txBody>
          <a:bodyPr/>
          <a:lstStyle>
            <a:lvl1pPr>
              <a:buNone/>
              <a:defRPr sz="2100" b="1">
                <a:solidFill>
                  <a:schemeClr val="bg1"/>
                </a:solidFill>
              </a:defRPr>
            </a:lvl1pPr>
          </a:lstStyle>
          <a:p>
            <a:pPr lvl="0"/>
            <a:r>
              <a:rPr lang="de-DE" dirty="0" err="1"/>
              <a:t>Presenter</a:t>
            </a:r>
            <a:endParaRPr lang="de-DE" dirty="0"/>
          </a:p>
        </p:txBody>
      </p:sp>
      <p:sp>
        <p:nvSpPr>
          <p:cNvPr id="3" name="Titel 2">
            <a:extLst>
              <a:ext uri="{FF2B5EF4-FFF2-40B4-BE49-F238E27FC236}">
                <a16:creationId xmlns:a16="http://schemas.microsoft.com/office/drawing/2014/main" id="{E25B31BA-1EC8-4849-A7CB-62DD12229072}"/>
              </a:ext>
            </a:extLst>
          </p:cNvPr>
          <p:cNvSpPr>
            <a:spLocks noGrp="1"/>
          </p:cNvSpPr>
          <p:nvPr>
            <p:ph type="title" hasCustomPrompt="1"/>
          </p:nvPr>
        </p:nvSpPr>
        <p:spPr>
          <a:xfrm>
            <a:off x="948825" y="1366408"/>
            <a:ext cx="7696335" cy="993775"/>
          </a:xfrm>
          <a:prstGeom prst="rect">
            <a:avLst/>
          </a:prstGeom>
        </p:spPr>
        <p:txBody>
          <a:bodyPr/>
          <a:lstStyle>
            <a:lvl1pPr>
              <a:defRPr sz="3600" b="1">
                <a:solidFill>
                  <a:schemeClr val="bg1"/>
                </a:solidFill>
                <a:latin typeface="+mn-lt"/>
              </a:defRPr>
            </a:lvl1pPr>
          </a:lstStyle>
          <a:p>
            <a:r>
              <a:rPr lang="de-DE" dirty="0"/>
              <a:t>Title</a:t>
            </a:r>
          </a:p>
        </p:txBody>
      </p:sp>
    </p:spTree>
    <p:extLst>
      <p:ext uri="{BB962C8B-B14F-4D97-AF65-F5344CB8AC3E}">
        <p14:creationId xmlns:p14="http://schemas.microsoft.com/office/powerpoint/2010/main" val="217535942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2" name="Textplatzhalter 3"/>
          <p:cNvSpPr>
            <a:spLocks noGrp="1"/>
          </p:cNvSpPr>
          <p:nvPr>
            <p:ph type="body" sz="quarter" idx="11" hasCustomPrompt="1"/>
          </p:nvPr>
        </p:nvSpPr>
        <p:spPr>
          <a:xfrm>
            <a:off x="484730" y="2184435"/>
            <a:ext cx="8227470" cy="777706"/>
          </a:xfrm>
          <a:prstGeom prst="rect">
            <a:avLst/>
          </a:prstGeom>
        </p:spPr>
        <p:txBody>
          <a:bodyPr vert="horz"/>
          <a:lstStyle>
            <a:lvl1pPr marL="0" indent="0">
              <a:lnSpc>
                <a:spcPts val="3200"/>
              </a:lnSpc>
              <a:spcBef>
                <a:spcPts val="0"/>
              </a:spcBef>
              <a:buNone/>
              <a:defRPr sz="2600" baseline="0">
                <a:solidFill>
                  <a:srgbClr val="003F75"/>
                </a:solidFill>
                <a:latin typeface="Arial Black"/>
                <a:cs typeface="Arial Black"/>
              </a:defRPr>
            </a:lvl1pPr>
            <a:lvl2pPr marL="457200" indent="0">
              <a:buNone/>
              <a:defRPr>
                <a:solidFill>
                  <a:srgbClr val="003F75"/>
                </a:solidFill>
                <a:latin typeface="Arial Black"/>
                <a:cs typeface="Arial Black"/>
              </a:defRPr>
            </a:lvl2pPr>
            <a:lvl3pPr marL="914400" indent="0">
              <a:buNone/>
              <a:defRPr>
                <a:solidFill>
                  <a:srgbClr val="003F75"/>
                </a:solidFill>
                <a:latin typeface="Arial Black"/>
                <a:cs typeface="Arial Black"/>
              </a:defRPr>
            </a:lvl3pPr>
            <a:lvl4pPr marL="1371600" indent="0">
              <a:buNone/>
              <a:defRPr>
                <a:solidFill>
                  <a:srgbClr val="003F75"/>
                </a:solidFill>
                <a:latin typeface="Arial Black"/>
                <a:cs typeface="Arial Black"/>
              </a:defRPr>
            </a:lvl4pPr>
            <a:lvl5pPr marL="1828800" indent="0">
              <a:buNone/>
              <a:defRPr>
                <a:solidFill>
                  <a:srgbClr val="003F75"/>
                </a:solidFill>
                <a:latin typeface="Arial Black"/>
                <a:cs typeface="Arial Black"/>
              </a:defRPr>
            </a:lvl5pPr>
          </a:lstStyle>
          <a:p>
            <a:pPr lvl="0"/>
            <a:r>
              <a:rPr lang="en-US" noProof="0" dirty="0"/>
              <a:t>This is a headline</a:t>
            </a:r>
          </a:p>
        </p:txBody>
      </p:sp>
      <p:sp>
        <p:nvSpPr>
          <p:cNvPr id="3" name="Textplatzhalter 9"/>
          <p:cNvSpPr>
            <a:spLocks noGrp="1"/>
          </p:cNvSpPr>
          <p:nvPr>
            <p:ph type="body" sz="quarter" idx="13" hasCustomPrompt="1"/>
          </p:nvPr>
        </p:nvSpPr>
        <p:spPr>
          <a:xfrm>
            <a:off x="484731" y="3907785"/>
            <a:ext cx="8227469" cy="662969"/>
          </a:xfrm>
          <a:prstGeom prst="rect">
            <a:avLst/>
          </a:prstGeom>
        </p:spPr>
        <p:txBody>
          <a:bodyPr vert="horz"/>
          <a:lstStyle>
            <a:lvl1pPr marL="0" indent="0">
              <a:lnSpc>
                <a:spcPct val="100000"/>
              </a:lnSpc>
              <a:buNone/>
              <a:defRPr sz="1400" b="0">
                <a:solidFill>
                  <a:srgbClr val="003F75"/>
                </a:solidFill>
                <a:latin typeface="Arial Black" panose="020B0A04020102020204" pitchFamily="34" charset="0"/>
                <a:cs typeface="Arial"/>
              </a:defRPr>
            </a:lvl1pPr>
            <a:lvl2pPr marL="457200" indent="0">
              <a:buNone/>
              <a:defRPr sz="2500">
                <a:latin typeface="Arial"/>
                <a:cs typeface="Arial"/>
              </a:defRPr>
            </a:lvl2pPr>
            <a:lvl3pPr marL="914400" indent="0">
              <a:buNone/>
              <a:defRPr sz="2500">
                <a:latin typeface="Arial"/>
                <a:cs typeface="Arial"/>
              </a:defRPr>
            </a:lvl3pPr>
            <a:lvl4pPr marL="1371600" indent="0">
              <a:buNone/>
              <a:defRPr sz="2500">
                <a:latin typeface="Arial"/>
                <a:cs typeface="Arial"/>
              </a:defRPr>
            </a:lvl4pPr>
            <a:lvl5pPr marL="1828800" indent="0">
              <a:buNone/>
              <a:defRPr sz="2500">
                <a:latin typeface="Arial"/>
                <a:cs typeface="Arial"/>
              </a:defRPr>
            </a:lvl5pPr>
          </a:lstStyle>
          <a:p>
            <a:pPr lvl="0"/>
            <a:r>
              <a:rPr lang="en-US" noProof="0" dirty="0"/>
              <a:t>Author</a:t>
            </a:r>
          </a:p>
        </p:txBody>
      </p:sp>
      <p:sp>
        <p:nvSpPr>
          <p:cNvPr id="10" name="Textplatzhalter 3"/>
          <p:cNvSpPr>
            <a:spLocks noGrp="1"/>
          </p:cNvSpPr>
          <p:nvPr>
            <p:ph type="body" sz="quarter" idx="15" hasCustomPrompt="1"/>
          </p:nvPr>
        </p:nvSpPr>
        <p:spPr>
          <a:xfrm>
            <a:off x="478291" y="3046110"/>
            <a:ext cx="8227470" cy="662510"/>
          </a:xfrm>
          <a:prstGeom prst="rect">
            <a:avLst/>
          </a:prstGeom>
        </p:spPr>
        <p:txBody>
          <a:bodyPr vert="horz"/>
          <a:lstStyle>
            <a:lvl1pPr marL="0" indent="0">
              <a:lnSpc>
                <a:spcPts val="2800"/>
              </a:lnSpc>
              <a:spcBef>
                <a:spcPts val="0"/>
              </a:spcBef>
              <a:buNone/>
              <a:defRPr sz="2200" baseline="0">
                <a:solidFill>
                  <a:srgbClr val="003F75"/>
                </a:solidFill>
                <a:latin typeface="Arial" panose="020B0604020202020204" pitchFamily="34" charset="0"/>
                <a:cs typeface="Arial" panose="020B0604020202020204" pitchFamily="34" charset="0"/>
              </a:defRPr>
            </a:lvl1pPr>
            <a:lvl2pPr marL="457200" indent="0">
              <a:buNone/>
              <a:defRPr>
                <a:solidFill>
                  <a:srgbClr val="003F75"/>
                </a:solidFill>
                <a:latin typeface="Arial Black"/>
                <a:cs typeface="Arial Black"/>
              </a:defRPr>
            </a:lvl2pPr>
            <a:lvl3pPr marL="914400" indent="0">
              <a:buNone/>
              <a:defRPr>
                <a:solidFill>
                  <a:srgbClr val="003F75"/>
                </a:solidFill>
                <a:latin typeface="Arial Black"/>
                <a:cs typeface="Arial Black"/>
              </a:defRPr>
            </a:lvl3pPr>
            <a:lvl4pPr marL="1371600" indent="0">
              <a:buNone/>
              <a:defRPr>
                <a:solidFill>
                  <a:srgbClr val="003F75"/>
                </a:solidFill>
                <a:latin typeface="Arial Black"/>
                <a:cs typeface="Arial Black"/>
              </a:defRPr>
            </a:lvl4pPr>
            <a:lvl5pPr marL="1828800" indent="0">
              <a:buNone/>
              <a:defRPr>
                <a:solidFill>
                  <a:srgbClr val="003F75"/>
                </a:solidFill>
                <a:latin typeface="Arial Black"/>
                <a:cs typeface="Arial Black"/>
              </a:defRPr>
            </a:lvl5pPr>
          </a:lstStyle>
          <a:p>
            <a:pPr lvl="0"/>
            <a:r>
              <a:rPr lang="en-US" noProof="0" dirty="0"/>
              <a:t>This is a subline</a:t>
            </a:r>
          </a:p>
        </p:txBody>
      </p:sp>
      <p:sp>
        <p:nvSpPr>
          <p:cNvPr id="5" name="Bildplatzhalter 13"/>
          <p:cNvSpPr>
            <a:spLocks noGrp="1"/>
          </p:cNvSpPr>
          <p:nvPr>
            <p:ph type="pic" sz="quarter" idx="20" hasCustomPrompt="1"/>
          </p:nvPr>
        </p:nvSpPr>
        <p:spPr>
          <a:xfrm>
            <a:off x="570660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
        <p:nvSpPr>
          <p:cNvPr id="6" name="Bildplatzhalter 13"/>
          <p:cNvSpPr>
            <a:spLocks noGrp="1"/>
          </p:cNvSpPr>
          <p:nvPr>
            <p:ph type="pic" sz="quarter" idx="21" hasCustomPrompt="1"/>
          </p:nvPr>
        </p:nvSpPr>
        <p:spPr>
          <a:xfrm>
            <a:off x="682839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
        <p:nvSpPr>
          <p:cNvPr id="7" name="Bildplatzhalter 13"/>
          <p:cNvSpPr>
            <a:spLocks noGrp="1"/>
          </p:cNvSpPr>
          <p:nvPr>
            <p:ph type="pic" sz="quarter" idx="22" hasCustomPrompt="1"/>
          </p:nvPr>
        </p:nvSpPr>
        <p:spPr>
          <a:xfrm>
            <a:off x="795018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Tree>
    <p:extLst>
      <p:ext uri="{BB962C8B-B14F-4D97-AF65-F5344CB8AC3E}">
        <p14:creationId xmlns:p14="http://schemas.microsoft.com/office/powerpoint/2010/main" val="204628452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elfolie_Bild_Eine_Zeile_Titel">
    <p:spTree>
      <p:nvGrpSpPr>
        <p:cNvPr id="1" name=""/>
        <p:cNvGrpSpPr/>
        <p:nvPr/>
      </p:nvGrpSpPr>
      <p:grpSpPr>
        <a:xfrm>
          <a:off x="0" y="0"/>
          <a:ext cx="0" cy="0"/>
          <a:chOff x="0" y="0"/>
          <a:chExt cx="0" cy="0"/>
        </a:xfrm>
      </p:grpSpPr>
      <p:sp>
        <p:nvSpPr>
          <p:cNvPr id="7" name="Bildplatzhalter 6"/>
          <p:cNvSpPr>
            <a:spLocks noGrp="1"/>
          </p:cNvSpPr>
          <p:nvPr>
            <p:ph type="pic" sz="quarter" idx="16" hasCustomPrompt="1"/>
          </p:nvPr>
        </p:nvSpPr>
        <p:spPr>
          <a:xfrm>
            <a:off x="0" y="959217"/>
            <a:ext cx="9144000" cy="2188795"/>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Click on </a:t>
            </a:r>
            <a:r>
              <a:rPr lang="de-DE" err="1"/>
              <a:t>symbol</a:t>
            </a:r>
            <a:r>
              <a:rPr lang="de-DE"/>
              <a:t> </a:t>
            </a:r>
            <a:r>
              <a:rPr lang="de-DE" err="1"/>
              <a:t>to</a:t>
            </a:r>
            <a:r>
              <a:rPr lang="de-DE"/>
              <a:t> </a:t>
            </a:r>
            <a:r>
              <a:rPr lang="de-DE" err="1"/>
              <a:t>insert</a:t>
            </a:r>
            <a:r>
              <a:rPr lang="de-DE"/>
              <a:t> </a:t>
            </a:r>
            <a:r>
              <a:rPr lang="de-DE" err="1"/>
              <a:t>photo</a:t>
            </a:r>
            <a:endParaRPr lang="de-DE"/>
          </a:p>
        </p:txBody>
      </p:sp>
      <p:sp>
        <p:nvSpPr>
          <p:cNvPr id="2" name="Textplatzhalter 3"/>
          <p:cNvSpPr>
            <a:spLocks noGrp="1"/>
          </p:cNvSpPr>
          <p:nvPr>
            <p:ph type="body" sz="quarter" idx="11" hasCustomPrompt="1"/>
          </p:nvPr>
        </p:nvSpPr>
        <p:spPr>
          <a:xfrm>
            <a:off x="484730" y="3256052"/>
            <a:ext cx="8227470" cy="417452"/>
          </a:xfrm>
          <a:prstGeom prst="rect">
            <a:avLst/>
          </a:prstGeom>
        </p:spPr>
        <p:txBody>
          <a:bodyPr vert="horz"/>
          <a:lstStyle>
            <a:lvl1pPr marL="0" indent="0">
              <a:lnSpc>
                <a:spcPct val="100000"/>
              </a:lnSpc>
              <a:buNone/>
              <a:defRPr sz="2400" baseline="0">
                <a:solidFill>
                  <a:srgbClr val="003F75"/>
                </a:solidFill>
                <a:latin typeface="Arial Black"/>
                <a:cs typeface="Arial Black"/>
              </a:defRPr>
            </a:lvl1pPr>
            <a:lvl2pPr marL="457200" indent="0">
              <a:buNone/>
              <a:defRPr>
                <a:solidFill>
                  <a:srgbClr val="003F75"/>
                </a:solidFill>
                <a:latin typeface="Arial Black"/>
                <a:cs typeface="Arial Black"/>
              </a:defRPr>
            </a:lvl2pPr>
            <a:lvl3pPr marL="914400" indent="0">
              <a:buNone/>
              <a:defRPr>
                <a:solidFill>
                  <a:srgbClr val="003F75"/>
                </a:solidFill>
                <a:latin typeface="Arial Black"/>
                <a:cs typeface="Arial Black"/>
              </a:defRPr>
            </a:lvl3pPr>
            <a:lvl4pPr marL="1371600" indent="0">
              <a:buNone/>
              <a:defRPr>
                <a:solidFill>
                  <a:srgbClr val="003F75"/>
                </a:solidFill>
                <a:latin typeface="Arial Black"/>
                <a:cs typeface="Arial Black"/>
              </a:defRPr>
            </a:lvl4pPr>
            <a:lvl5pPr marL="1828800" indent="0">
              <a:buNone/>
              <a:defRPr>
                <a:solidFill>
                  <a:srgbClr val="003F75"/>
                </a:solidFill>
                <a:latin typeface="Arial Black"/>
                <a:cs typeface="Arial Black"/>
              </a:defRPr>
            </a:lvl5pPr>
          </a:lstStyle>
          <a:p>
            <a:pPr lvl="0"/>
            <a:r>
              <a:rPr lang="en-US" noProof="0" dirty="0"/>
              <a:t>This is a headline</a:t>
            </a:r>
          </a:p>
        </p:txBody>
      </p:sp>
      <p:sp>
        <p:nvSpPr>
          <p:cNvPr id="10" name="Textplatzhalter 3"/>
          <p:cNvSpPr>
            <a:spLocks noGrp="1"/>
          </p:cNvSpPr>
          <p:nvPr>
            <p:ph type="body" sz="quarter" idx="15" hasCustomPrompt="1"/>
          </p:nvPr>
        </p:nvSpPr>
        <p:spPr>
          <a:xfrm>
            <a:off x="478291" y="3699368"/>
            <a:ext cx="8227470" cy="443270"/>
          </a:xfrm>
          <a:prstGeom prst="rect">
            <a:avLst/>
          </a:prstGeom>
        </p:spPr>
        <p:txBody>
          <a:bodyPr vert="horz"/>
          <a:lstStyle>
            <a:lvl1pPr marL="0" indent="0">
              <a:lnSpc>
                <a:spcPts val="2500"/>
              </a:lnSpc>
              <a:spcBef>
                <a:spcPts val="0"/>
              </a:spcBef>
              <a:buNone/>
              <a:defRPr sz="1800" baseline="0">
                <a:solidFill>
                  <a:srgbClr val="003F75"/>
                </a:solidFill>
                <a:latin typeface="Arial" panose="020B0604020202020204" pitchFamily="34" charset="0"/>
                <a:cs typeface="Arial" panose="020B0604020202020204" pitchFamily="34" charset="0"/>
              </a:defRPr>
            </a:lvl1pPr>
            <a:lvl2pPr marL="457200" indent="0">
              <a:buNone/>
              <a:defRPr>
                <a:solidFill>
                  <a:srgbClr val="003F75"/>
                </a:solidFill>
                <a:latin typeface="Arial Black"/>
                <a:cs typeface="Arial Black"/>
              </a:defRPr>
            </a:lvl2pPr>
            <a:lvl3pPr marL="914400" indent="0">
              <a:buNone/>
              <a:defRPr>
                <a:solidFill>
                  <a:srgbClr val="003F75"/>
                </a:solidFill>
                <a:latin typeface="Arial Black"/>
                <a:cs typeface="Arial Black"/>
              </a:defRPr>
            </a:lvl3pPr>
            <a:lvl4pPr marL="1371600" indent="0">
              <a:buNone/>
              <a:defRPr>
                <a:solidFill>
                  <a:srgbClr val="003F75"/>
                </a:solidFill>
                <a:latin typeface="Arial Black"/>
                <a:cs typeface="Arial Black"/>
              </a:defRPr>
            </a:lvl4pPr>
            <a:lvl5pPr marL="1828800" indent="0">
              <a:buNone/>
              <a:defRPr>
                <a:solidFill>
                  <a:srgbClr val="003F75"/>
                </a:solidFill>
                <a:latin typeface="Arial Black"/>
                <a:cs typeface="Arial Black"/>
              </a:defRPr>
            </a:lvl5pPr>
          </a:lstStyle>
          <a:p>
            <a:pPr lvl="0"/>
            <a:r>
              <a:rPr lang="en-US" noProof="0" dirty="0"/>
              <a:t>This is a subline</a:t>
            </a:r>
          </a:p>
        </p:txBody>
      </p:sp>
      <p:sp>
        <p:nvSpPr>
          <p:cNvPr id="14" name="Bildplatzhalter 13"/>
          <p:cNvSpPr>
            <a:spLocks noGrp="1"/>
          </p:cNvSpPr>
          <p:nvPr>
            <p:ph type="pic" sz="quarter" idx="20" hasCustomPrompt="1"/>
          </p:nvPr>
        </p:nvSpPr>
        <p:spPr>
          <a:xfrm>
            <a:off x="570660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
        <p:nvSpPr>
          <p:cNvPr id="15" name="Bildplatzhalter 13"/>
          <p:cNvSpPr>
            <a:spLocks noGrp="1"/>
          </p:cNvSpPr>
          <p:nvPr>
            <p:ph type="pic" sz="quarter" idx="21" hasCustomPrompt="1"/>
          </p:nvPr>
        </p:nvSpPr>
        <p:spPr>
          <a:xfrm>
            <a:off x="682839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
        <p:nvSpPr>
          <p:cNvPr id="16" name="Bildplatzhalter 13"/>
          <p:cNvSpPr>
            <a:spLocks noGrp="1"/>
          </p:cNvSpPr>
          <p:nvPr>
            <p:ph type="pic" sz="quarter" idx="22" hasCustomPrompt="1"/>
          </p:nvPr>
        </p:nvSpPr>
        <p:spPr>
          <a:xfrm>
            <a:off x="7950187" y="4547065"/>
            <a:ext cx="755574" cy="395288"/>
          </a:xfrm>
          <a:prstGeom prst="rect">
            <a:avLst/>
          </a:prstGeom>
        </p:spPr>
        <p:txBody>
          <a:bodyPr/>
          <a:lstStyle>
            <a:lvl1pPr marL="0" indent="0">
              <a:buNone/>
              <a:defRPr sz="1800">
                <a:solidFill>
                  <a:srgbClr val="003F75"/>
                </a:solidFill>
                <a:latin typeface="Arial" panose="020B0604020202020204" pitchFamily="34" charset="0"/>
                <a:cs typeface="Arial" panose="020B0604020202020204" pitchFamily="34" charset="0"/>
              </a:defRPr>
            </a:lvl1pPr>
          </a:lstStyle>
          <a:p>
            <a:r>
              <a:rPr lang="de-DE"/>
              <a:t>Logo</a:t>
            </a:r>
          </a:p>
        </p:txBody>
      </p:sp>
      <p:sp>
        <p:nvSpPr>
          <p:cNvPr id="9" name="Textplatzhalter 9"/>
          <p:cNvSpPr>
            <a:spLocks noGrp="1"/>
          </p:cNvSpPr>
          <p:nvPr>
            <p:ph type="body" sz="quarter" idx="13" hasCustomPrompt="1"/>
          </p:nvPr>
        </p:nvSpPr>
        <p:spPr>
          <a:xfrm>
            <a:off x="486243" y="4509374"/>
            <a:ext cx="3941296" cy="249813"/>
          </a:xfrm>
          <a:prstGeom prst="rect">
            <a:avLst/>
          </a:prstGeom>
        </p:spPr>
        <p:txBody>
          <a:bodyPr vert="horz"/>
          <a:lstStyle>
            <a:lvl1pPr marL="0" indent="0">
              <a:lnSpc>
                <a:spcPct val="100000"/>
              </a:lnSpc>
              <a:buNone/>
              <a:defRPr sz="1200" b="0">
                <a:solidFill>
                  <a:srgbClr val="003F75"/>
                </a:solidFill>
                <a:latin typeface="Arial Black" panose="020B0A04020102020204" pitchFamily="34" charset="0"/>
                <a:cs typeface="Arial"/>
              </a:defRPr>
            </a:lvl1pPr>
            <a:lvl2pPr marL="457200" indent="0">
              <a:buNone/>
              <a:defRPr sz="2500">
                <a:latin typeface="Arial"/>
                <a:cs typeface="Arial"/>
              </a:defRPr>
            </a:lvl2pPr>
            <a:lvl3pPr marL="914400" indent="0">
              <a:buNone/>
              <a:defRPr sz="2500">
                <a:latin typeface="Arial"/>
                <a:cs typeface="Arial"/>
              </a:defRPr>
            </a:lvl3pPr>
            <a:lvl4pPr marL="1371600" indent="0">
              <a:buNone/>
              <a:defRPr sz="2500">
                <a:latin typeface="Arial"/>
                <a:cs typeface="Arial"/>
              </a:defRPr>
            </a:lvl4pPr>
            <a:lvl5pPr marL="1828800" indent="0">
              <a:buNone/>
              <a:defRPr sz="2500">
                <a:latin typeface="Arial"/>
                <a:cs typeface="Arial"/>
              </a:defRPr>
            </a:lvl5pPr>
          </a:lstStyle>
          <a:p>
            <a:pPr lvl="0"/>
            <a:r>
              <a:rPr lang="en-US" noProof="0" dirty="0"/>
              <a:t>Author</a:t>
            </a:r>
          </a:p>
        </p:txBody>
      </p:sp>
    </p:spTree>
    <p:extLst>
      <p:ext uri="{BB962C8B-B14F-4D97-AF65-F5344CB8AC3E}">
        <p14:creationId xmlns:p14="http://schemas.microsoft.com/office/powerpoint/2010/main" val="18653529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chlussfolie_Lehre_GdI">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838A73A7-AFFC-4AEB-BEBB-0D4500A5ABCB}"/>
              </a:ext>
            </a:extLst>
          </p:cNvPr>
          <p:cNvSpPr txBox="1"/>
          <p:nvPr userDrawn="1"/>
        </p:nvSpPr>
        <p:spPr>
          <a:xfrm>
            <a:off x="485775" y="302400"/>
            <a:ext cx="8226000" cy="429460"/>
          </a:xfrm>
          <a:prstGeom prst="rect">
            <a:avLst/>
          </a:prstGeom>
          <a:noFill/>
        </p:spPr>
        <p:txBody>
          <a:bodyPr wrap="square" lIns="0" rIns="0"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de-DE" sz="2200" b="0" i="0" u="none" strike="noStrike" kern="1200" cap="none" spc="0" normalizeH="0" baseline="0" noProof="0">
                <a:ln>
                  <a:noFill/>
                </a:ln>
                <a:solidFill>
                  <a:srgbClr val="003F75"/>
                </a:solidFill>
                <a:effectLst/>
                <a:uLnTx/>
                <a:uFillTx/>
                <a:latin typeface="Arial Black" panose="020B0A04020102020204" pitchFamily="34" charset="0"/>
                <a:ea typeface="+mn-ea"/>
                <a:cs typeface="+mn-cs"/>
              </a:rPr>
              <a:t>Copyright / </a:t>
            </a:r>
            <a:r>
              <a:rPr kumimoji="0" lang="de-DE" sz="2200" b="0" i="0" u="none" strike="noStrike" kern="1200" cap="none" spc="0" normalizeH="0" baseline="0" noProof="0" err="1">
                <a:ln>
                  <a:noFill/>
                </a:ln>
                <a:solidFill>
                  <a:srgbClr val="003F75"/>
                </a:solidFill>
                <a:effectLst/>
                <a:uLnTx/>
                <a:uFillTx/>
                <a:latin typeface="Arial Black" panose="020B0A04020102020204" pitchFamily="34" charset="0"/>
                <a:ea typeface="+mn-ea"/>
                <a:cs typeface="+mn-cs"/>
              </a:rPr>
              <a:t>Acknowledgements</a:t>
            </a:r>
            <a:endParaRPr kumimoji="0" lang="de-DE" sz="2200" b="0" i="0" u="none" strike="noStrike" kern="1200" cap="none" spc="0" normalizeH="0" baseline="0" noProof="0">
              <a:ln>
                <a:noFill/>
              </a:ln>
              <a:solidFill>
                <a:srgbClr val="003F75"/>
              </a:solidFill>
              <a:effectLst/>
              <a:uLnTx/>
              <a:uFillTx/>
              <a:latin typeface="Arial Black" panose="020B0A04020102020204" pitchFamily="34" charset="0"/>
              <a:ea typeface="+mn-ea"/>
              <a:cs typeface="+mn-cs"/>
            </a:endParaRPr>
          </a:p>
        </p:txBody>
      </p:sp>
      <p:sp>
        <p:nvSpPr>
          <p:cNvPr id="6" name="Textfeld 5">
            <a:extLst>
              <a:ext uri="{FF2B5EF4-FFF2-40B4-BE49-F238E27FC236}">
                <a16:creationId xmlns:a16="http://schemas.microsoft.com/office/drawing/2014/main" id="{7D434E00-C5ED-4C5D-968B-0F0FFDB1C46A}"/>
              </a:ext>
            </a:extLst>
          </p:cNvPr>
          <p:cNvSpPr txBox="1"/>
          <p:nvPr userDrawn="1"/>
        </p:nvSpPr>
        <p:spPr>
          <a:xfrm>
            <a:off x="485775" y="812800"/>
            <a:ext cx="8226000" cy="978729"/>
          </a:xfrm>
          <a:prstGeom prst="rect">
            <a:avLst/>
          </a:prstGeom>
          <a:noFill/>
        </p:spPr>
        <p:txBody>
          <a:bodyPr wrap="square" lIns="0" rIns="0" rtlCol="0">
            <a:spAutoFit/>
          </a:bodyPr>
          <a:lstStyle/>
          <a:p>
            <a:pPr marL="0" marR="0" lvl="0" indent="0" algn="l" defTabSz="457200" rtl="0" eaLnBrk="1" fontAlgn="auto" latinLnBrk="0" hangingPunct="1">
              <a:lnSpc>
                <a:spcPct val="12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a:ea typeface="+mn-ea"/>
                <a:cs typeface="+mn-cs"/>
              </a:rPr>
              <a:t>All materials in this lecture are provided for your personal use only. Copying or distributing of the lecture and exercise slides and recordings is prohibited!</a:t>
            </a:r>
          </a:p>
          <a:p>
            <a:pPr marL="0" marR="0" lvl="0" indent="0" algn="l" defTabSz="457200" rtl="0" eaLnBrk="1" fontAlgn="auto" latinLnBrk="0" hangingPunct="1">
              <a:lnSpc>
                <a:spcPct val="12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49283829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Ein beliebiger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486000" y="327800"/>
            <a:ext cx="8226000" cy="428400"/>
          </a:xfrm>
        </p:spPr>
        <p:txBody>
          <a:bodyPr lIns="0" rIns="0"/>
          <a:lstStyle>
            <a:lvl1pPr>
              <a:defRPr sz="2200"/>
            </a:lvl1pPr>
          </a:lstStyle>
          <a:p>
            <a:r>
              <a:rPr lang="de-DE" dirty="0"/>
              <a:t>Titel durch Klicken bearbeiten</a:t>
            </a:r>
          </a:p>
        </p:txBody>
      </p:sp>
      <p:sp>
        <p:nvSpPr>
          <p:cNvPr id="3" name="Inhaltsplatzhalter 2"/>
          <p:cNvSpPr>
            <a:spLocks noGrp="1"/>
          </p:cNvSpPr>
          <p:nvPr>
            <p:ph idx="1" hasCustomPrompt="1"/>
          </p:nvPr>
        </p:nvSpPr>
        <p:spPr>
          <a:xfrm>
            <a:off x="486000" y="1053232"/>
            <a:ext cx="8226000" cy="3302786"/>
          </a:xfrm>
        </p:spPr>
        <p:txBody>
          <a:bodyPr lIns="0" rIns="0"/>
          <a:lstStyle>
            <a:lvl1pPr>
              <a:defRPr sz="2100">
                <a:solidFill>
                  <a:srgbClr val="000000"/>
                </a:solidFill>
              </a:defRPr>
            </a:lvl1pPr>
            <a:lvl2pPr>
              <a:defRPr sz="2100">
                <a:solidFill>
                  <a:srgbClr val="000000"/>
                </a:solidFill>
              </a:defRPr>
            </a:lvl2pPr>
            <a:lvl3pPr>
              <a:defRPr sz="2100">
                <a:solidFill>
                  <a:srgbClr val="000000"/>
                </a:solidFill>
              </a:defRPr>
            </a:lvl3pPr>
            <a:lvl4pPr>
              <a:defRPr sz="2100">
                <a:solidFill>
                  <a:srgbClr val="000000"/>
                </a:solidFill>
              </a:defRPr>
            </a:lvl4pPr>
            <a:lvl5pPr>
              <a:defRPr sz="2100">
                <a:solidFill>
                  <a:srgbClr val="000000"/>
                </a:solidFill>
              </a:defRPr>
            </a:lvl5p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189268583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pic>
        <p:nvPicPr>
          <p:cNvPr id="24" name="Picture 18" descr="unilogo4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r="20525"/>
          <a:stretch>
            <a:fillRect/>
          </a:stretch>
        </p:blipFill>
        <p:spPr bwMode="auto">
          <a:xfrm>
            <a:off x="0" y="323850"/>
            <a:ext cx="9144000" cy="673894"/>
          </a:xfrm>
          <a:prstGeom prst="rect">
            <a:avLst/>
          </a:prstGeom>
          <a:noFill/>
          <a:extLst>
            <a:ext uri="{909E8E84-426E-40dd-AFC4-6F175D3DCCD1}">
              <a14:hiddenFill xmlns:a14="http://schemas.microsoft.com/office/drawing/2010/main" xmlns="">
                <a:solidFill>
                  <a:srgbClr val="FFFFFF"/>
                </a:solidFill>
              </a14:hiddenFill>
            </a:ext>
          </a:extLst>
        </p:spPr>
      </p:pic>
      <p:pic>
        <p:nvPicPr>
          <p:cNvPr id="2" name="Bild 1" descr="DescartesLogo_ohneSchatten.png">
            <a:hlinkClick r:id="rId3" tooltip="http://www.descartes-research.net/"/>
          </p:cNvPr>
          <p:cNvPicPr>
            <a:picLocks noChangeAspect="1"/>
          </p:cNvPicPr>
          <p:nvPr userDrawn="1"/>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053647" y="449105"/>
            <a:ext cx="1854691" cy="412989"/>
          </a:xfrm>
          <a:prstGeom prst="rect">
            <a:avLst/>
          </a:prstGeom>
        </p:spPr>
      </p:pic>
      <p:sp>
        <p:nvSpPr>
          <p:cNvPr id="6" name="Rectangle 5"/>
          <p:cNvSpPr>
            <a:spLocks noGrp="1" noChangeArrowheads="1"/>
          </p:cNvSpPr>
          <p:nvPr>
            <p:ph type="ctrTitle" idx="4294967295" hasCustomPrompt="1"/>
          </p:nvPr>
        </p:nvSpPr>
        <p:spPr>
          <a:xfrm>
            <a:off x="942987" y="1139431"/>
            <a:ext cx="7696335" cy="1357313"/>
          </a:xfrm>
        </p:spPr>
        <p:txBody>
          <a:bodyPr/>
          <a:lstStyle>
            <a:lvl1pPr algn="l">
              <a:defRPr/>
            </a:lvl1pPr>
          </a:lstStyle>
          <a:p>
            <a:r>
              <a:rPr lang="en-US" sz="3300" b="1" dirty="0" err="1">
                <a:solidFill>
                  <a:srgbClr val="354B7F"/>
                </a:solidFill>
              </a:rPr>
              <a:t>Titel</a:t>
            </a:r>
            <a:endParaRPr lang="de-DE" altLang="de-DE" sz="3300" dirty="0">
              <a:solidFill>
                <a:srgbClr val="354B7F"/>
              </a:solidFill>
            </a:endParaRPr>
          </a:p>
        </p:txBody>
      </p:sp>
      <p:sp>
        <p:nvSpPr>
          <p:cNvPr id="5" name="Textplatzhalter 4"/>
          <p:cNvSpPr>
            <a:spLocks noGrp="1"/>
          </p:cNvSpPr>
          <p:nvPr>
            <p:ph type="body" sz="quarter" idx="10" hasCustomPrompt="1"/>
          </p:nvPr>
        </p:nvSpPr>
        <p:spPr>
          <a:xfrm>
            <a:off x="948826" y="2687035"/>
            <a:ext cx="7690495" cy="1452461"/>
          </a:xfrm>
        </p:spPr>
        <p:txBody>
          <a:bodyPr/>
          <a:lstStyle>
            <a:lvl1pPr marL="0" indent="0">
              <a:buNone/>
              <a:defRPr sz="1500">
                <a:solidFill>
                  <a:schemeClr val="tx1"/>
                </a:solidFill>
                <a:latin typeface="+mj-lt"/>
              </a:defRPr>
            </a:lvl1pPr>
          </a:lstStyle>
          <a:p>
            <a:r>
              <a:rPr lang="en-US" sz="1500" b="1" u="sng" dirty="0">
                <a:solidFill>
                  <a:schemeClr val="tx1">
                    <a:lumMod val="75000"/>
                    <a:lumOff val="25000"/>
                  </a:schemeClr>
                </a:solidFill>
                <a:latin typeface="Arial" panose="020B0604020202020204" pitchFamily="34" charset="0"/>
                <a:cs typeface="Arial" panose="020B0604020202020204" pitchFamily="34" charset="0"/>
              </a:rPr>
              <a:t>Presenter</a:t>
            </a:r>
            <a:r>
              <a:rPr lang="en-US" sz="1500" b="1" dirty="0">
                <a:solidFill>
                  <a:schemeClr val="tx1">
                    <a:lumMod val="75000"/>
                    <a:lumOff val="25000"/>
                  </a:schemeClr>
                </a:solidFill>
                <a:latin typeface="Arial" panose="020B0604020202020204" pitchFamily="34" charset="0"/>
                <a:cs typeface="Arial" panose="020B0604020202020204" pitchFamily="34" charset="0"/>
              </a:rPr>
              <a:t>, Contributors</a:t>
            </a:r>
          </a:p>
          <a:p>
            <a:endParaRPr lang="en-US" sz="1500" dirty="0">
              <a:solidFill>
                <a:schemeClr val="tx1">
                  <a:lumMod val="75000"/>
                  <a:lumOff val="25000"/>
                </a:schemeClr>
              </a:solidFill>
              <a:latin typeface="Arial" panose="020B0604020202020204" pitchFamily="34" charset="0"/>
              <a:cs typeface="Arial" panose="020B0604020202020204" pitchFamily="34" charset="0"/>
            </a:endParaRPr>
          </a:p>
          <a:p>
            <a:r>
              <a:rPr lang="en-US" sz="1500" dirty="0">
                <a:solidFill>
                  <a:schemeClr val="tx1">
                    <a:lumMod val="75000"/>
                    <a:lumOff val="25000"/>
                  </a:schemeClr>
                </a:solidFill>
                <a:latin typeface="Arial" panose="020B0604020202020204" pitchFamily="34" charset="0"/>
                <a:cs typeface="Arial" panose="020B0604020202020204" pitchFamily="34" charset="0"/>
              </a:rPr>
              <a:t>University of </a:t>
            </a:r>
            <a:r>
              <a:rPr lang="en-US" sz="1500" dirty="0" err="1">
                <a:solidFill>
                  <a:schemeClr val="tx1">
                    <a:lumMod val="75000"/>
                    <a:lumOff val="25000"/>
                  </a:schemeClr>
                </a:solidFill>
                <a:latin typeface="Arial" panose="020B0604020202020204" pitchFamily="34" charset="0"/>
                <a:cs typeface="Arial" panose="020B0604020202020204" pitchFamily="34" charset="0"/>
              </a:rPr>
              <a:t>Würzburg</a:t>
            </a:r>
            <a:r>
              <a:rPr lang="en-US" sz="1500" dirty="0">
                <a:solidFill>
                  <a:schemeClr val="tx1">
                    <a:lumMod val="75000"/>
                    <a:lumOff val="25000"/>
                  </a:schemeClr>
                </a:solidFill>
                <a:latin typeface="Arial" panose="020B0604020202020204" pitchFamily="34" charset="0"/>
                <a:cs typeface="Arial" panose="020B0604020202020204" pitchFamily="34" charset="0"/>
              </a:rPr>
              <a:t> – Chair of Software-Engineering</a:t>
            </a:r>
          </a:p>
          <a:p>
            <a:r>
              <a:rPr lang="en-US" sz="1500" u="none" dirty="0">
                <a:solidFill>
                  <a:schemeClr val="tx1">
                    <a:lumMod val="75000"/>
                    <a:lumOff val="25000"/>
                  </a:schemeClr>
                </a:solidFill>
                <a:latin typeface="Arial" panose="020B0604020202020204" pitchFamily="34" charset="0"/>
                <a:cs typeface="Arial" panose="020B0604020202020204" pitchFamily="34" charset="0"/>
              </a:rPr>
              <a:t>http://</a:t>
            </a:r>
            <a:r>
              <a:rPr lang="en-US" sz="1500" u="none" dirty="0" err="1">
                <a:solidFill>
                  <a:schemeClr val="tx1">
                    <a:lumMod val="75000"/>
                    <a:lumOff val="25000"/>
                  </a:schemeClr>
                </a:solidFill>
                <a:latin typeface="Arial" panose="020B0604020202020204" pitchFamily="34" charset="0"/>
                <a:cs typeface="Arial" panose="020B0604020202020204" pitchFamily="34" charset="0"/>
              </a:rPr>
              <a:t>se.informatik.uni-wuerzburg.de</a:t>
            </a:r>
            <a:r>
              <a:rPr lang="en-US" sz="1500" u="none" dirty="0">
                <a:solidFill>
                  <a:schemeClr val="tx1">
                    <a:lumMod val="75000"/>
                    <a:lumOff val="25000"/>
                  </a:schemeClr>
                </a:solidFill>
                <a:latin typeface="Arial" panose="020B0604020202020204" pitchFamily="34" charset="0"/>
                <a:cs typeface="Arial" panose="020B0604020202020204" pitchFamily="34" charset="0"/>
              </a:rPr>
              <a:t>/</a:t>
            </a:r>
          </a:p>
          <a:p>
            <a:r>
              <a:rPr lang="en-US" sz="1500" dirty="0">
                <a:solidFill>
                  <a:srgbClr val="FF0000"/>
                </a:solidFill>
                <a:latin typeface="Arial" panose="020B0604020202020204" pitchFamily="34" charset="0"/>
                <a:cs typeface="Arial" panose="020B0604020202020204" pitchFamily="34" charset="0"/>
              </a:rPr>
              <a:t>Link to Slides</a:t>
            </a:r>
          </a:p>
        </p:txBody>
      </p:sp>
      <p:sp>
        <p:nvSpPr>
          <p:cNvPr id="10" name="Textplatzhalter 9"/>
          <p:cNvSpPr>
            <a:spLocks noGrp="1"/>
          </p:cNvSpPr>
          <p:nvPr>
            <p:ph type="body" sz="quarter" idx="11" hasCustomPrompt="1"/>
          </p:nvPr>
        </p:nvSpPr>
        <p:spPr>
          <a:xfrm>
            <a:off x="940763" y="4345294"/>
            <a:ext cx="7698559" cy="539101"/>
          </a:xfrm>
        </p:spPr>
        <p:txBody>
          <a:bodyPr/>
          <a:lstStyle>
            <a:lvl1pPr marL="0" indent="0">
              <a:buNone/>
              <a:defRPr sz="2100" baseline="0">
                <a:latin typeface="+mn-lt"/>
              </a:defRPr>
            </a:lvl1pPr>
          </a:lstStyle>
          <a:p>
            <a:r>
              <a:rPr lang="en-US" sz="1050" dirty="0">
                <a:solidFill>
                  <a:schemeClr val="tx1">
                    <a:lumMod val="75000"/>
                    <a:lumOff val="25000"/>
                  </a:schemeClr>
                </a:solidFill>
                <a:latin typeface="Arial" panose="020B0604020202020204" pitchFamily="34" charset="0"/>
                <a:cs typeface="Arial" panose="020B0604020202020204" pitchFamily="34" charset="0"/>
              </a:rPr>
              <a:t>Month Day, Year</a:t>
            </a:r>
          </a:p>
          <a:p>
            <a:r>
              <a:rPr lang="en-US" sz="1050" dirty="0">
                <a:solidFill>
                  <a:schemeClr val="tx1">
                    <a:lumMod val="75000"/>
                    <a:lumOff val="25000"/>
                  </a:schemeClr>
                </a:solidFill>
                <a:latin typeface="Arial" panose="020B0604020202020204" pitchFamily="34" charset="0"/>
                <a:cs typeface="Arial" panose="020B0604020202020204" pitchFamily="34" charset="0"/>
              </a:rPr>
              <a:t>Venue,</a:t>
            </a:r>
            <a:r>
              <a:rPr lang="en-US" sz="1050" baseline="0" dirty="0">
                <a:solidFill>
                  <a:schemeClr val="tx1">
                    <a:lumMod val="75000"/>
                    <a:lumOff val="25000"/>
                  </a:schemeClr>
                </a:solidFill>
                <a:latin typeface="Arial" panose="020B0604020202020204" pitchFamily="34" charset="0"/>
                <a:cs typeface="Arial" panose="020B0604020202020204" pitchFamily="34" charset="0"/>
              </a:rPr>
              <a:t> City, Country</a:t>
            </a:r>
            <a:r>
              <a:rPr lang="en-US" sz="1050" dirty="0">
                <a:solidFill>
                  <a:schemeClr val="tx1">
                    <a:lumMod val="75000"/>
                    <a:lumOff val="25000"/>
                  </a:schemeClr>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82086130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without Breadcrumb">
    <p:spTree>
      <p:nvGrpSpPr>
        <p:cNvPr id="1" name=""/>
        <p:cNvGrpSpPr/>
        <p:nvPr/>
      </p:nvGrpSpPr>
      <p:grpSpPr>
        <a:xfrm>
          <a:off x="0" y="0"/>
          <a:ext cx="0" cy="0"/>
          <a:chOff x="0" y="0"/>
          <a:chExt cx="0" cy="0"/>
        </a:xfrm>
      </p:grpSpPr>
      <p:sp>
        <p:nvSpPr>
          <p:cNvPr id="13" name="Rectangle 2"/>
          <p:cNvSpPr>
            <a:spLocks noGrp="1" noChangeArrowheads="1"/>
          </p:cNvSpPr>
          <p:nvPr>
            <p:ph type="title"/>
          </p:nvPr>
        </p:nvSpPr>
        <p:spPr bwMode="auto">
          <a:xfrm>
            <a:off x="898526" y="191860"/>
            <a:ext cx="7521284" cy="299357"/>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defRPr sz="2550">
                <a:solidFill>
                  <a:schemeClr val="tx1"/>
                </a:solidFill>
              </a:defRPr>
            </a:lvl1pPr>
          </a:lstStyle>
          <a:p>
            <a:pPr lvl="0"/>
            <a:r>
              <a:rPr lang="en-US" dirty="0"/>
              <a:t>Click to add title</a:t>
            </a:r>
          </a:p>
        </p:txBody>
      </p:sp>
      <p:sp>
        <p:nvSpPr>
          <p:cNvPr id="14" name="Rectangle 3"/>
          <p:cNvSpPr>
            <a:spLocks noGrp="1" noChangeArrowheads="1"/>
          </p:cNvSpPr>
          <p:nvPr>
            <p:ph idx="1"/>
          </p:nvPr>
        </p:nvSpPr>
        <p:spPr bwMode="auto">
          <a:xfrm>
            <a:off x="537258" y="708421"/>
            <a:ext cx="8172981" cy="407787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7" name="Picture 17"/>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5385" y="83581"/>
            <a:ext cx="580416" cy="433921"/>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cxnSp>
        <p:nvCxnSpPr>
          <p:cNvPr id="9" name="Gerade Verbindung 8"/>
          <p:cNvCxnSpPr/>
          <p:nvPr userDrawn="1"/>
        </p:nvCxnSpPr>
        <p:spPr>
          <a:xfrm>
            <a:off x="0" y="4933897"/>
            <a:ext cx="9144000"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2" name="Textfeld 1"/>
          <p:cNvSpPr txBox="1"/>
          <p:nvPr userDrawn="1"/>
        </p:nvSpPr>
        <p:spPr>
          <a:xfrm>
            <a:off x="838200" y="4918385"/>
            <a:ext cx="1539204" cy="253916"/>
          </a:xfrm>
          <a:prstGeom prst="rect">
            <a:avLst/>
          </a:prstGeom>
          <a:noFill/>
        </p:spPr>
        <p:txBody>
          <a:bodyPr wrap="none" rtlCol="0">
            <a:spAutoFit/>
          </a:bodyPr>
          <a:lstStyle/>
          <a:p>
            <a:pPr defTabSz="685800" fontAlgn="base">
              <a:spcBef>
                <a:spcPct val="0"/>
              </a:spcBef>
              <a:spcAft>
                <a:spcPct val="0"/>
              </a:spcAft>
            </a:pPr>
            <a:r>
              <a:rPr lang="de-DE" sz="1050" dirty="0">
                <a:solidFill>
                  <a:srgbClr val="000000"/>
                </a:solidFill>
                <a:cs typeface="Gisha" pitchFamily="34" charset="-79"/>
              </a:rPr>
              <a:t>N. Herbst, C. Krupitzer</a:t>
            </a:r>
            <a:endParaRPr lang="en-US" sz="1050" dirty="0">
              <a:solidFill>
                <a:srgbClr val="000000"/>
              </a:solidFill>
              <a:cs typeface="Gisha" pitchFamily="34" charset="-79"/>
            </a:endParaRPr>
          </a:p>
        </p:txBody>
      </p:sp>
    </p:spTree>
    <p:extLst>
      <p:ext uri="{BB962C8B-B14F-4D97-AF65-F5344CB8AC3E}">
        <p14:creationId xmlns:p14="http://schemas.microsoft.com/office/powerpoint/2010/main" val="234114785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with Breadcrumb">
    <p:spTree>
      <p:nvGrpSpPr>
        <p:cNvPr id="1" name=""/>
        <p:cNvGrpSpPr/>
        <p:nvPr/>
      </p:nvGrpSpPr>
      <p:grpSpPr>
        <a:xfrm>
          <a:off x="0" y="0"/>
          <a:ext cx="0" cy="0"/>
          <a:chOff x="0" y="0"/>
          <a:chExt cx="0" cy="0"/>
        </a:xfrm>
      </p:grpSpPr>
      <p:sp>
        <p:nvSpPr>
          <p:cNvPr id="13" name="Rectangle 2"/>
          <p:cNvSpPr>
            <a:spLocks noGrp="1" noChangeArrowheads="1"/>
          </p:cNvSpPr>
          <p:nvPr>
            <p:ph type="title"/>
          </p:nvPr>
        </p:nvSpPr>
        <p:spPr bwMode="auto">
          <a:xfrm>
            <a:off x="898526" y="191860"/>
            <a:ext cx="7521284" cy="299357"/>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defRPr sz="2550">
                <a:solidFill>
                  <a:schemeClr val="tx1"/>
                </a:solidFill>
              </a:defRPr>
            </a:lvl1pPr>
          </a:lstStyle>
          <a:p>
            <a:pPr lvl="0"/>
            <a:r>
              <a:rPr lang="en-US" dirty="0"/>
              <a:t>Click to add title</a:t>
            </a:r>
          </a:p>
        </p:txBody>
      </p:sp>
      <p:sp>
        <p:nvSpPr>
          <p:cNvPr id="14" name="Rectangle 3"/>
          <p:cNvSpPr>
            <a:spLocks noGrp="1" noChangeArrowheads="1"/>
          </p:cNvSpPr>
          <p:nvPr>
            <p:ph idx="1"/>
          </p:nvPr>
        </p:nvSpPr>
        <p:spPr bwMode="auto">
          <a:xfrm>
            <a:off x="537258" y="708421"/>
            <a:ext cx="8172981" cy="407787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7" name="Picture 17"/>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5385" y="83581"/>
            <a:ext cx="580416" cy="433921"/>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cxnSp>
        <p:nvCxnSpPr>
          <p:cNvPr id="9" name="Gerade Verbindung 8"/>
          <p:cNvCxnSpPr/>
          <p:nvPr userDrawn="1"/>
        </p:nvCxnSpPr>
        <p:spPr>
          <a:xfrm>
            <a:off x="0" y="4933897"/>
            <a:ext cx="9144000"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1" name="Eingekerbter Richtungspfeil 11"/>
          <p:cNvSpPr/>
          <p:nvPr userDrawn="1"/>
        </p:nvSpPr>
        <p:spPr>
          <a:xfrm>
            <a:off x="3128804" y="4978980"/>
            <a:ext cx="158496" cy="118872"/>
          </a:xfrm>
          <a:prstGeom prst="chevron">
            <a:avLst/>
          </a:prstGeom>
          <a:solidFill>
            <a:schemeClr val="accent3">
              <a:lumMod val="85000"/>
            </a:schemeClr>
          </a:solidFill>
          <a:ln>
            <a:solidFill>
              <a:schemeClr val="accent3">
                <a:lumMod val="75000"/>
              </a:schemeClr>
            </a:solid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de-DE" sz="1350">
              <a:solidFill>
                <a:schemeClr val="tx1"/>
              </a:solidFill>
            </a:endParaRPr>
          </a:p>
        </p:txBody>
      </p:sp>
      <p:sp>
        <p:nvSpPr>
          <p:cNvPr id="12" name="Eingekerbter Richtungspfeil 11"/>
          <p:cNvSpPr/>
          <p:nvPr userDrawn="1"/>
        </p:nvSpPr>
        <p:spPr>
          <a:xfrm>
            <a:off x="5088248" y="4978980"/>
            <a:ext cx="158496" cy="118872"/>
          </a:xfrm>
          <a:prstGeom prst="chevron">
            <a:avLst/>
          </a:prstGeom>
          <a:solidFill>
            <a:schemeClr val="accent3">
              <a:lumMod val="85000"/>
            </a:schemeClr>
          </a:solidFill>
          <a:ln>
            <a:solidFill>
              <a:schemeClr val="accent3">
                <a:lumMod val="75000"/>
              </a:schemeClr>
            </a:solid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de-DE" sz="1350">
              <a:solidFill>
                <a:schemeClr val="tx1"/>
              </a:solidFill>
            </a:endParaRPr>
          </a:p>
        </p:txBody>
      </p:sp>
      <p:sp>
        <p:nvSpPr>
          <p:cNvPr id="15" name="Eingekerbter Richtungspfeil 11"/>
          <p:cNvSpPr/>
          <p:nvPr userDrawn="1"/>
        </p:nvSpPr>
        <p:spPr>
          <a:xfrm>
            <a:off x="7210979" y="4978980"/>
            <a:ext cx="158496" cy="118872"/>
          </a:xfrm>
          <a:prstGeom prst="chevron">
            <a:avLst/>
          </a:prstGeom>
          <a:solidFill>
            <a:schemeClr val="accent3">
              <a:lumMod val="85000"/>
            </a:schemeClr>
          </a:solidFill>
          <a:ln>
            <a:solidFill>
              <a:schemeClr val="accent3">
                <a:lumMod val="75000"/>
              </a:schemeClr>
            </a:solid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de-DE" sz="1350">
              <a:solidFill>
                <a:schemeClr val="tx1"/>
              </a:solidFill>
            </a:endParaRPr>
          </a:p>
        </p:txBody>
      </p:sp>
      <p:sp>
        <p:nvSpPr>
          <p:cNvPr id="16" name="Textplatzhalter 2"/>
          <p:cNvSpPr>
            <a:spLocks noGrp="1"/>
          </p:cNvSpPr>
          <p:nvPr>
            <p:ph type="body" idx="11" hasCustomPrompt="1"/>
          </p:nvPr>
        </p:nvSpPr>
        <p:spPr>
          <a:xfrm>
            <a:off x="533215" y="4953375"/>
            <a:ext cx="1120956" cy="166606"/>
          </a:xfrm>
        </p:spPr>
        <p:txBody>
          <a:bodyPr anchor="b"/>
          <a:lstStyle>
            <a:lvl1pPr marL="0" indent="0">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Name</a:t>
            </a:r>
          </a:p>
        </p:txBody>
      </p:sp>
      <p:sp>
        <p:nvSpPr>
          <p:cNvPr id="18" name="Textplatzhalter 2"/>
          <p:cNvSpPr>
            <a:spLocks noGrp="1"/>
          </p:cNvSpPr>
          <p:nvPr>
            <p:ph type="body" idx="12" hasCustomPrompt="1"/>
          </p:nvPr>
        </p:nvSpPr>
        <p:spPr>
          <a:xfrm>
            <a:off x="1991278" y="4953375"/>
            <a:ext cx="956441" cy="166606"/>
          </a:xfrm>
        </p:spPr>
        <p:txBody>
          <a:bodyPr anchor="b"/>
          <a:lstStyle>
            <a:lvl1pPr marL="0" indent="0" algn="r">
              <a:buNone/>
              <a:defRPr sz="1050" b="1">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Intro</a:t>
            </a:r>
          </a:p>
        </p:txBody>
      </p:sp>
      <p:sp>
        <p:nvSpPr>
          <p:cNvPr id="19" name="Textplatzhalter 2"/>
          <p:cNvSpPr>
            <a:spLocks noGrp="1"/>
          </p:cNvSpPr>
          <p:nvPr>
            <p:ph type="body" idx="13" hasCustomPrompt="1"/>
          </p:nvPr>
        </p:nvSpPr>
        <p:spPr>
          <a:xfrm>
            <a:off x="3644626" y="4953375"/>
            <a:ext cx="1120956" cy="166606"/>
          </a:xfrm>
        </p:spPr>
        <p:txBody>
          <a:bodyPr anchor="b"/>
          <a:lstStyle>
            <a:lvl1pPr marL="0" indent="0" algn="ctr">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Part 1</a:t>
            </a:r>
          </a:p>
        </p:txBody>
      </p:sp>
      <p:sp>
        <p:nvSpPr>
          <p:cNvPr id="20" name="Textplatzhalter 2"/>
          <p:cNvSpPr>
            <a:spLocks noGrp="1"/>
          </p:cNvSpPr>
          <p:nvPr>
            <p:ph type="body" idx="14" hasCustomPrompt="1"/>
          </p:nvPr>
        </p:nvSpPr>
        <p:spPr>
          <a:xfrm>
            <a:off x="5670708" y="4953375"/>
            <a:ext cx="1120956" cy="166606"/>
          </a:xfrm>
        </p:spPr>
        <p:txBody>
          <a:bodyPr anchor="b"/>
          <a:lstStyle>
            <a:lvl1pPr marL="0" indent="0" algn="ctr">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Part 2</a:t>
            </a:r>
          </a:p>
        </p:txBody>
      </p:sp>
      <p:sp>
        <p:nvSpPr>
          <p:cNvPr id="21" name="Textplatzhalter 2"/>
          <p:cNvSpPr>
            <a:spLocks noGrp="1"/>
          </p:cNvSpPr>
          <p:nvPr>
            <p:ph type="body" idx="15" hasCustomPrompt="1"/>
          </p:nvPr>
        </p:nvSpPr>
        <p:spPr>
          <a:xfrm>
            <a:off x="7579199" y="4952111"/>
            <a:ext cx="1120956" cy="166606"/>
          </a:xfrm>
        </p:spPr>
        <p:txBody>
          <a:bodyPr anchor="b"/>
          <a:lstStyle>
            <a:lvl1pPr marL="0" indent="0" algn="l">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Summary</a:t>
            </a:r>
          </a:p>
        </p:txBody>
      </p:sp>
    </p:spTree>
    <p:extLst>
      <p:ext uri="{BB962C8B-B14F-4D97-AF65-F5344CB8AC3E}">
        <p14:creationId xmlns:p14="http://schemas.microsoft.com/office/powerpoint/2010/main" val="93826538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Abschnittsüberschrift">
    <p:spTree>
      <p:nvGrpSpPr>
        <p:cNvPr id="1" name=""/>
        <p:cNvGrpSpPr/>
        <p:nvPr/>
      </p:nvGrpSpPr>
      <p:grpSpPr>
        <a:xfrm>
          <a:off x="0" y="0"/>
          <a:ext cx="0" cy="0"/>
          <a:chOff x="0" y="0"/>
          <a:chExt cx="0" cy="0"/>
        </a:xfrm>
      </p:grpSpPr>
      <p:pic>
        <p:nvPicPr>
          <p:cNvPr id="5" name="Picture 9" descr="II_rahmen_neu_titel"/>
          <p:cNvPicPr>
            <a:picLocks noChangeAspect="1" noChangeArrowheads="1"/>
          </p:cNvPicPr>
          <p:nvPr userDrawn="1"/>
        </p:nvPicPr>
        <p:blipFill rotWithShape="1">
          <a:blip r:embed="rId2" cstate="print"/>
          <a:srcRect t="37542" b="10490"/>
          <a:stretch/>
        </p:blipFill>
        <p:spPr bwMode="auto">
          <a:xfrm>
            <a:off x="0" y="1932214"/>
            <a:ext cx="9144000" cy="2677886"/>
          </a:xfrm>
          <a:prstGeom prst="rect">
            <a:avLst/>
          </a:prstGeom>
          <a:noFill/>
          <a:ln w="9525">
            <a:noFill/>
            <a:miter lim="800000"/>
            <a:headEnd/>
            <a:tailEnd/>
          </a:ln>
        </p:spPr>
      </p:pic>
      <p:sp>
        <p:nvSpPr>
          <p:cNvPr id="2" name="Titel 1"/>
          <p:cNvSpPr>
            <a:spLocks noGrp="1"/>
          </p:cNvSpPr>
          <p:nvPr>
            <p:ph type="title"/>
          </p:nvPr>
        </p:nvSpPr>
        <p:spPr>
          <a:xfrm>
            <a:off x="722313" y="2935069"/>
            <a:ext cx="7772400" cy="1021556"/>
          </a:xfrm>
        </p:spPr>
        <p:txBody>
          <a:bodyPr anchor="t"/>
          <a:lstStyle>
            <a:lvl1pPr algn="l">
              <a:defRPr sz="2400" b="1" cap="all"/>
            </a:lvl1pPr>
          </a:lstStyle>
          <a:p>
            <a:r>
              <a:rPr lang="de-DE"/>
              <a:t>Titelmasterformat durch Klicken bearbeiten</a:t>
            </a:r>
            <a:endParaRPr lang="de-DE" dirty="0"/>
          </a:p>
        </p:txBody>
      </p:sp>
      <p:sp>
        <p:nvSpPr>
          <p:cNvPr id="3" name="Textplatzhalter 2"/>
          <p:cNvSpPr>
            <a:spLocks noGrp="1"/>
          </p:cNvSpPr>
          <p:nvPr>
            <p:ph type="body" idx="1" hasCustomPrompt="1"/>
          </p:nvPr>
        </p:nvSpPr>
        <p:spPr>
          <a:xfrm>
            <a:off x="722313" y="2023186"/>
            <a:ext cx="7772400" cy="698624"/>
          </a:xfrm>
        </p:spPr>
        <p:txBody>
          <a:bodyPr anchor="b"/>
          <a:lstStyle>
            <a:lvl1pPr marL="0" indent="0">
              <a:buNone/>
              <a:defRPr sz="1500" b="1">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TEXTMASTERFORMATE DURCH KLICKEN BEARBEITEN</a:t>
            </a:r>
          </a:p>
        </p:txBody>
      </p:sp>
      <p:sp>
        <p:nvSpPr>
          <p:cNvPr id="13" name="Textplatzhalter 2"/>
          <p:cNvSpPr>
            <a:spLocks noGrp="1"/>
          </p:cNvSpPr>
          <p:nvPr>
            <p:ph type="body" idx="10" hasCustomPrompt="1"/>
          </p:nvPr>
        </p:nvSpPr>
        <p:spPr>
          <a:xfrm>
            <a:off x="1662011" y="4953375"/>
            <a:ext cx="4617569" cy="166606"/>
          </a:xfrm>
        </p:spPr>
        <p:txBody>
          <a:bodyPr anchor="b"/>
          <a:lstStyle>
            <a:lvl1pPr marL="0" indent="0">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Titel</a:t>
            </a:r>
          </a:p>
        </p:txBody>
      </p:sp>
      <p:sp>
        <p:nvSpPr>
          <p:cNvPr id="14" name="Textplatzhalter 2"/>
          <p:cNvSpPr>
            <a:spLocks noGrp="1"/>
          </p:cNvSpPr>
          <p:nvPr>
            <p:ph type="body" idx="11" hasCustomPrompt="1"/>
          </p:nvPr>
        </p:nvSpPr>
        <p:spPr>
          <a:xfrm>
            <a:off x="533215" y="4953375"/>
            <a:ext cx="1120956" cy="166606"/>
          </a:xfrm>
        </p:spPr>
        <p:txBody>
          <a:bodyPr anchor="b"/>
          <a:lstStyle>
            <a:lvl1pPr marL="0" indent="0">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Name</a:t>
            </a:r>
          </a:p>
        </p:txBody>
      </p:sp>
    </p:spTree>
    <p:extLst>
      <p:ext uri="{BB962C8B-B14F-4D97-AF65-F5344CB8AC3E}">
        <p14:creationId xmlns:p14="http://schemas.microsoft.com/office/powerpoint/2010/main" val="134193057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Titelfolie dunkelblau">
    <p:bg>
      <p:bgPr>
        <a:solidFill>
          <a:srgbClr val="063D79"/>
        </a:solidFill>
        <a:effectLst/>
      </p:bgPr>
    </p:bg>
    <p:spTree>
      <p:nvGrpSpPr>
        <p:cNvPr id="1" name=""/>
        <p:cNvGrpSpPr/>
        <p:nvPr/>
      </p:nvGrpSpPr>
      <p:grpSpPr>
        <a:xfrm>
          <a:off x="0" y="0"/>
          <a:ext cx="0" cy="0"/>
          <a:chOff x="0" y="0"/>
          <a:chExt cx="0" cy="0"/>
        </a:xfrm>
      </p:grpSpPr>
      <p:sp>
        <p:nvSpPr>
          <p:cNvPr id="12295" name="Rectangle 7"/>
          <p:cNvSpPr>
            <a:spLocks noChangeArrowheads="1"/>
          </p:cNvSpPr>
          <p:nvPr userDrawn="1"/>
        </p:nvSpPr>
        <p:spPr bwMode="auto">
          <a:xfrm>
            <a:off x="1" y="0"/>
            <a:ext cx="900113" cy="514350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en-US" sz="1350">
              <a:solidFill>
                <a:srgbClr val="000000"/>
              </a:solidFill>
            </a:endParaRPr>
          </a:p>
        </p:txBody>
      </p:sp>
      <p:pic>
        <p:nvPicPr>
          <p:cNvPr id="12306" name="Picture 18" descr="unilogo4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r="20525"/>
          <a:stretch>
            <a:fillRect/>
          </a:stretch>
        </p:blipFill>
        <p:spPr bwMode="auto">
          <a:xfrm>
            <a:off x="0" y="323850"/>
            <a:ext cx="9144000" cy="673894"/>
          </a:xfrm>
          <a:prstGeom prst="rect">
            <a:avLst/>
          </a:prstGeom>
          <a:noFill/>
          <a:extLst>
            <a:ext uri="{909E8E84-426E-40dd-AFC4-6F175D3DCCD1}">
              <a14:hiddenFill xmlns:a14="http://schemas.microsoft.com/office/drawing/2010/main" xmlns="">
                <a:solidFill>
                  <a:srgbClr val="FFFFFF"/>
                </a:solidFill>
              </a14:hiddenFill>
            </a:ext>
          </a:extLst>
        </p:spPr>
      </p:pic>
      <p:sp>
        <p:nvSpPr>
          <p:cNvPr id="14" name="Rectangle 5"/>
          <p:cNvSpPr>
            <a:spLocks noGrp="1" noChangeArrowheads="1"/>
          </p:cNvSpPr>
          <p:nvPr>
            <p:ph type="ctrTitle" idx="4294967295" hasCustomPrompt="1"/>
          </p:nvPr>
        </p:nvSpPr>
        <p:spPr>
          <a:xfrm>
            <a:off x="1019175" y="1139431"/>
            <a:ext cx="7620146" cy="1357313"/>
          </a:xfrm>
        </p:spPr>
        <p:txBody>
          <a:bodyPr/>
          <a:lstStyle>
            <a:lvl1pPr algn="l">
              <a:defRPr>
                <a:solidFill>
                  <a:schemeClr val="bg1"/>
                </a:solidFill>
              </a:defRPr>
            </a:lvl1pPr>
          </a:lstStyle>
          <a:p>
            <a:r>
              <a:rPr lang="en-US" sz="3300" b="1" dirty="0" err="1">
                <a:solidFill>
                  <a:srgbClr val="354B7F"/>
                </a:solidFill>
              </a:rPr>
              <a:t>Titel</a:t>
            </a:r>
            <a:endParaRPr lang="de-DE" altLang="de-DE" sz="3300" dirty="0">
              <a:solidFill>
                <a:srgbClr val="354B7F"/>
              </a:solidFill>
            </a:endParaRPr>
          </a:p>
        </p:txBody>
      </p:sp>
      <p:sp>
        <p:nvSpPr>
          <p:cNvPr id="15" name="Textplatzhalter 4"/>
          <p:cNvSpPr>
            <a:spLocks noGrp="1"/>
          </p:cNvSpPr>
          <p:nvPr>
            <p:ph type="body" sz="quarter" idx="10" hasCustomPrompt="1"/>
          </p:nvPr>
        </p:nvSpPr>
        <p:spPr>
          <a:xfrm>
            <a:off x="1019175" y="2687035"/>
            <a:ext cx="7620145" cy="1452461"/>
          </a:xfrm>
        </p:spPr>
        <p:txBody>
          <a:bodyPr>
            <a:noAutofit/>
          </a:bodyPr>
          <a:lstStyle>
            <a:lvl1pPr marL="0" indent="0">
              <a:buNone/>
              <a:defRPr lang="en-US" sz="1800" dirty="0" smtClean="0">
                <a:solidFill>
                  <a:schemeClr val="bg1"/>
                </a:solidFill>
              </a:defRPr>
            </a:lvl1pPr>
          </a:lstStyle>
          <a:p>
            <a:r>
              <a:rPr lang="en-US" sz="1500" b="1" u="sng" dirty="0">
                <a:solidFill>
                  <a:schemeClr val="tx1">
                    <a:lumMod val="75000"/>
                    <a:lumOff val="25000"/>
                  </a:schemeClr>
                </a:solidFill>
                <a:latin typeface="Arial" panose="020B0604020202020204" pitchFamily="34" charset="0"/>
                <a:cs typeface="Arial" panose="020B0604020202020204" pitchFamily="34" charset="0"/>
              </a:rPr>
              <a:t>Presenter</a:t>
            </a:r>
            <a:r>
              <a:rPr lang="en-US" sz="1500" b="1" dirty="0">
                <a:solidFill>
                  <a:schemeClr val="tx1">
                    <a:lumMod val="75000"/>
                    <a:lumOff val="25000"/>
                  </a:schemeClr>
                </a:solidFill>
                <a:latin typeface="Arial" panose="020B0604020202020204" pitchFamily="34" charset="0"/>
                <a:cs typeface="Arial" panose="020B0604020202020204" pitchFamily="34" charset="0"/>
              </a:rPr>
              <a:t>, Contributors</a:t>
            </a:r>
          </a:p>
          <a:p>
            <a:endParaRPr lang="en-US" sz="1500" dirty="0">
              <a:solidFill>
                <a:schemeClr val="tx1">
                  <a:lumMod val="75000"/>
                  <a:lumOff val="25000"/>
                </a:schemeClr>
              </a:solidFill>
              <a:latin typeface="Arial" panose="020B0604020202020204" pitchFamily="34" charset="0"/>
              <a:cs typeface="Arial" panose="020B0604020202020204" pitchFamily="34" charset="0"/>
            </a:endParaRPr>
          </a:p>
          <a:p>
            <a:r>
              <a:rPr lang="en-US" sz="1500" dirty="0">
                <a:solidFill>
                  <a:schemeClr val="tx1">
                    <a:lumMod val="75000"/>
                    <a:lumOff val="25000"/>
                  </a:schemeClr>
                </a:solidFill>
                <a:latin typeface="Arial" panose="020B0604020202020204" pitchFamily="34" charset="0"/>
                <a:cs typeface="Arial" panose="020B0604020202020204" pitchFamily="34" charset="0"/>
              </a:rPr>
              <a:t>University of </a:t>
            </a:r>
            <a:r>
              <a:rPr lang="en-US" sz="1500" dirty="0" err="1">
                <a:solidFill>
                  <a:schemeClr val="tx1">
                    <a:lumMod val="75000"/>
                    <a:lumOff val="25000"/>
                  </a:schemeClr>
                </a:solidFill>
                <a:latin typeface="Arial" panose="020B0604020202020204" pitchFamily="34" charset="0"/>
                <a:cs typeface="Arial" panose="020B0604020202020204" pitchFamily="34" charset="0"/>
              </a:rPr>
              <a:t>Würzburg</a:t>
            </a:r>
            <a:r>
              <a:rPr lang="en-US" sz="1500" dirty="0">
                <a:solidFill>
                  <a:schemeClr val="tx1">
                    <a:lumMod val="75000"/>
                    <a:lumOff val="25000"/>
                  </a:schemeClr>
                </a:solidFill>
                <a:latin typeface="Arial" panose="020B0604020202020204" pitchFamily="34" charset="0"/>
                <a:cs typeface="Arial" panose="020B0604020202020204" pitchFamily="34" charset="0"/>
              </a:rPr>
              <a:t> – Chair of Software-Engineering</a:t>
            </a:r>
          </a:p>
          <a:p>
            <a:endParaRPr lang="en-US" sz="375" dirty="0">
              <a:solidFill>
                <a:schemeClr val="tx1">
                  <a:lumMod val="75000"/>
                  <a:lumOff val="25000"/>
                </a:schemeClr>
              </a:solidFill>
              <a:latin typeface="Arial" panose="020B0604020202020204" pitchFamily="34" charset="0"/>
              <a:cs typeface="Arial" panose="020B0604020202020204" pitchFamily="34" charset="0"/>
            </a:endParaRPr>
          </a:p>
          <a:p>
            <a:r>
              <a:rPr lang="en-US" sz="1500" u="none" dirty="0">
                <a:solidFill>
                  <a:schemeClr val="tx1">
                    <a:lumMod val="75000"/>
                    <a:lumOff val="25000"/>
                  </a:schemeClr>
                </a:solidFill>
                <a:latin typeface="Arial" panose="020B0604020202020204" pitchFamily="34" charset="0"/>
                <a:cs typeface="Arial" panose="020B0604020202020204" pitchFamily="34" charset="0"/>
              </a:rPr>
              <a:t>http://se.informatik.uni-wuerzburg.de/</a:t>
            </a:r>
          </a:p>
          <a:p>
            <a:r>
              <a:rPr lang="en-US" sz="1500" dirty="0">
                <a:solidFill>
                  <a:srgbClr val="FF0000"/>
                </a:solidFill>
                <a:latin typeface="Arial" panose="020B0604020202020204" pitchFamily="34" charset="0"/>
                <a:cs typeface="Arial" panose="020B0604020202020204" pitchFamily="34" charset="0"/>
              </a:rPr>
              <a:t>Link to Slides</a:t>
            </a:r>
          </a:p>
          <a:p>
            <a:pPr lvl="0"/>
            <a:endParaRPr lang="de-DE" dirty="0"/>
          </a:p>
        </p:txBody>
      </p:sp>
      <p:sp>
        <p:nvSpPr>
          <p:cNvPr id="16" name="Textplatzhalter 9"/>
          <p:cNvSpPr>
            <a:spLocks noGrp="1"/>
          </p:cNvSpPr>
          <p:nvPr>
            <p:ph type="body" sz="quarter" idx="11" hasCustomPrompt="1"/>
          </p:nvPr>
        </p:nvSpPr>
        <p:spPr>
          <a:xfrm>
            <a:off x="1019175" y="4345294"/>
            <a:ext cx="7620146" cy="539101"/>
          </a:xfrm>
        </p:spPr>
        <p:txBody>
          <a:bodyPr/>
          <a:lstStyle>
            <a:lvl1pPr marL="0" indent="0">
              <a:buNone/>
              <a:defRPr sz="2100" baseline="0">
                <a:solidFill>
                  <a:schemeClr val="bg1"/>
                </a:solidFill>
              </a:defRPr>
            </a:lvl1pPr>
          </a:lstStyle>
          <a:p>
            <a:r>
              <a:rPr lang="en-US" sz="1050" dirty="0">
                <a:solidFill>
                  <a:schemeClr val="tx1">
                    <a:lumMod val="75000"/>
                    <a:lumOff val="25000"/>
                  </a:schemeClr>
                </a:solidFill>
                <a:latin typeface="Arial" panose="020B0604020202020204" pitchFamily="34" charset="0"/>
                <a:cs typeface="Arial" panose="020B0604020202020204" pitchFamily="34" charset="0"/>
              </a:rPr>
              <a:t>Month Day, Year</a:t>
            </a:r>
          </a:p>
          <a:p>
            <a:r>
              <a:rPr lang="en-US" sz="1050" dirty="0">
                <a:solidFill>
                  <a:schemeClr val="tx1">
                    <a:lumMod val="75000"/>
                    <a:lumOff val="25000"/>
                  </a:schemeClr>
                </a:solidFill>
                <a:latin typeface="Arial" panose="020B0604020202020204" pitchFamily="34" charset="0"/>
                <a:cs typeface="Arial" panose="020B0604020202020204" pitchFamily="34" charset="0"/>
              </a:rPr>
              <a:t>Venue,</a:t>
            </a:r>
            <a:r>
              <a:rPr lang="en-US" sz="1050" baseline="0" dirty="0">
                <a:solidFill>
                  <a:schemeClr val="tx1">
                    <a:lumMod val="75000"/>
                    <a:lumOff val="25000"/>
                  </a:schemeClr>
                </a:solidFill>
                <a:latin typeface="Arial" panose="020B0604020202020204" pitchFamily="34" charset="0"/>
                <a:cs typeface="Arial" panose="020B0604020202020204" pitchFamily="34" charset="0"/>
              </a:rPr>
              <a:t> City, Country</a:t>
            </a:r>
            <a:r>
              <a:rPr lang="en-US" sz="1050" dirty="0">
                <a:solidFill>
                  <a:schemeClr val="tx1">
                    <a:lumMod val="75000"/>
                    <a:lumOff val="25000"/>
                  </a:schemeClr>
                </a:solidFill>
                <a:latin typeface="Arial" panose="020B0604020202020204" pitchFamily="34" charset="0"/>
                <a:cs typeface="Arial" panose="020B0604020202020204" pitchFamily="34" charset="0"/>
              </a:rPr>
              <a:t> </a:t>
            </a:r>
          </a:p>
        </p:txBody>
      </p:sp>
      <p:pic>
        <p:nvPicPr>
          <p:cNvPr id="8" name="Bild 1" descr="DescartesLogo_ohneSchatten.png">
            <a:hlinkClick r:id="rId3" tooltip="http://www.descartes-research.net/"/>
          </p:cNvPr>
          <p:cNvPicPr>
            <a:picLocks noChangeAspect="1"/>
          </p:cNvPicPr>
          <p:nvPr userDrawn="1"/>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053647" y="449105"/>
            <a:ext cx="1854691" cy="412989"/>
          </a:xfrm>
          <a:prstGeom prst="rect">
            <a:avLst/>
          </a:prstGeom>
        </p:spPr>
      </p:pic>
    </p:spTree>
    <p:extLst>
      <p:ext uri="{BB962C8B-B14F-4D97-AF65-F5344CB8AC3E}">
        <p14:creationId xmlns:p14="http://schemas.microsoft.com/office/powerpoint/2010/main" val="365830024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1_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85800" y="1597819"/>
            <a:ext cx="7772400" cy="1102519"/>
          </a:xfrm>
        </p:spPr>
        <p:txBody>
          <a:bodyPr/>
          <a:lstStyle>
            <a:lvl1pPr>
              <a:defRPr>
                <a:latin typeface="Candara" panose="020E0502030303020204" pitchFamily="34" charset="0"/>
              </a:defRPr>
            </a:lvl1pPr>
          </a:lstStyle>
          <a:p>
            <a:r>
              <a:rPr lang="de-DE" dirty="0"/>
              <a:t>Titelmasterformat durch Klicken bearbeiten</a:t>
            </a:r>
            <a:endParaRPr lang="en-US" dirty="0"/>
          </a:p>
        </p:txBody>
      </p:sp>
      <p:sp>
        <p:nvSpPr>
          <p:cNvPr id="3" name="Untertitel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latin typeface="Candara" panose="020E0502030303020204" pitchFamily="34"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de-DE" dirty="0"/>
              <a:t>Formatvorlage des Untertitelmasters durch Klicken bearbeiten</a:t>
            </a:r>
            <a:endParaRPr lang="en-US" dirty="0"/>
          </a:p>
        </p:txBody>
      </p:sp>
      <p:sp>
        <p:nvSpPr>
          <p:cNvPr id="4" name="Datumsplatzhalter 3"/>
          <p:cNvSpPr>
            <a:spLocks noGrp="1"/>
          </p:cNvSpPr>
          <p:nvPr>
            <p:ph type="dt" sz="half" idx="10"/>
          </p:nvPr>
        </p:nvSpPr>
        <p:spPr>
          <a:xfrm>
            <a:off x="103760" y="4796447"/>
            <a:ext cx="2639440" cy="273844"/>
          </a:xfrm>
          <a:prstGeom prst="rect">
            <a:avLst/>
          </a:prstGeom>
        </p:spPr>
        <p:txBody>
          <a:bodyPr/>
          <a:lstStyle>
            <a:lvl1pPr>
              <a:defRPr>
                <a:latin typeface="Candara" panose="020E0502030303020204" pitchFamily="34" charset="0"/>
              </a:defRPr>
            </a:lvl1pPr>
          </a:lstStyle>
          <a:p>
            <a:fld id="{B38333E7-B9A7-4D5E-A6BB-97F39A69F782}" type="datetimeFigureOut">
              <a:rPr lang="en-US" smtClean="0"/>
              <a:pPr/>
              <a:t>7/10/2024</a:t>
            </a:fld>
            <a:endParaRPr lang="en-US" dirty="0"/>
          </a:p>
        </p:txBody>
      </p:sp>
      <p:sp>
        <p:nvSpPr>
          <p:cNvPr id="5" name="Fußzeilenplatzhalter 4"/>
          <p:cNvSpPr>
            <a:spLocks noGrp="1"/>
          </p:cNvSpPr>
          <p:nvPr>
            <p:ph type="ftr" sz="quarter" idx="11"/>
          </p:nvPr>
        </p:nvSpPr>
        <p:spPr>
          <a:xfrm>
            <a:off x="3124200" y="4767263"/>
            <a:ext cx="2895600" cy="273844"/>
          </a:xfrm>
          <a:prstGeom prst="rect">
            <a:avLst/>
          </a:prstGeom>
        </p:spPr>
        <p:txBody>
          <a:bodyPr/>
          <a:lstStyle>
            <a:lvl1pPr>
              <a:defRPr>
                <a:latin typeface="Candara" panose="020E0502030303020204" pitchFamily="34" charset="0"/>
              </a:defRPr>
            </a:lvl1pPr>
          </a:lstStyle>
          <a:p>
            <a:endParaRPr lang="en-US" dirty="0"/>
          </a:p>
        </p:txBody>
      </p:sp>
      <p:sp>
        <p:nvSpPr>
          <p:cNvPr id="6" name="Foliennummernplatzhalter 5"/>
          <p:cNvSpPr>
            <a:spLocks noGrp="1"/>
          </p:cNvSpPr>
          <p:nvPr>
            <p:ph type="sldNum" sz="quarter" idx="12"/>
          </p:nvPr>
        </p:nvSpPr>
        <p:spPr>
          <a:xfrm>
            <a:off x="6553200" y="4767263"/>
            <a:ext cx="2133600" cy="273844"/>
          </a:xfrm>
          <a:prstGeom prst="rect">
            <a:avLst/>
          </a:prstGeom>
        </p:spPr>
        <p:txBody>
          <a:bodyPr/>
          <a:lstStyle>
            <a:lvl1pPr>
              <a:defRPr>
                <a:latin typeface="Candara" panose="020E0502030303020204" pitchFamily="34" charset="0"/>
              </a:defRPr>
            </a:lvl1pPr>
          </a:lstStyle>
          <a:p>
            <a:fld id="{18E4833F-97D2-4C2D-82E5-20B700D312E3}" type="slidenum">
              <a:rPr lang="en-US" smtClean="0"/>
              <a:pPr/>
              <a:t>‹Nr.›</a:t>
            </a:fld>
            <a:endParaRPr lang="en-US"/>
          </a:p>
        </p:txBody>
      </p:sp>
    </p:spTree>
    <p:extLst>
      <p:ext uri="{BB962C8B-B14F-4D97-AF65-F5344CB8AC3E}">
        <p14:creationId xmlns:p14="http://schemas.microsoft.com/office/powerpoint/2010/main" val="8836213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haltsverzeichnis_Zwei_Spalten">
    <p:spTree>
      <p:nvGrpSpPr>
        <p:cNvPr id="1" name=""/>
        <p:cNvGrpSpPr/>
        <p:nvPr/>
      </p:nvGrpSpPr>
      <p:grpSpPr>
        <a:xfrm>
          <a:off x="0" y="0"/>
          <a:ext cx="0" cy="0"/>
          <a:chOff x="0" y="0"/>
          <a:chExt cx="0" cy="0"/>
        </a:xfrm>
      </p:grpSpPr>
      <p:sp>
        <p:nvSpPr>
          <p:cNvPr id="39" name="Textplatzhalter 38">
            <a:extLst>
              <a:ext uri="{FF2B5EF4-FFF2-40B4-BE49-F238E27FC236}">
                <a16:creationId xmlns:a16="http://schemas.microsoft.com/office/drawing/2014/main" id="{51F73D35-F57F-42BF-B163-F234822A3E74}"/>
              </a:ext>
            </a:extLst>
          </p:cNvPr>
          <p:cNvSpPr>
            <a:spLocks noGrp="1"/>
          </p:cNvSpPr>
          <p:nvPr>
            <p:ph type="body" sz="quarter" idx="33" hasCustomPrompt="1"/>
          </p:nvPr>
        </p:nvSpPr>
        <p:spPr>
          <a:xfrm>
            <a:off x="484729" y="1100928"/>
            <a:ext cx="7066800" cy="385200"/>
          </a:xfrm>
          <a:prstGeom prst="rect">
            <a:avLst/>
          </a:prstGeom>
          <a:solidFill>
            <a:schemeClr val="tx2">
              <a:lumMod val="20000"/>
              <a:lumOff val="80000"/>
            </a:schemeClr>
          </a:solidFill>
          <a:ln>
            <a:solidFill>
              <a:schemeClr val="accent6">
                <a:lumMod val="50000"/>
              </a:schemeClr>
            </a:solidFill>
          </a:ln>
        </p:spPr>
        <p:txBody>
          <a:bodyPr/>
          <a:lstStyle>
            <a:lvl1pPr>
              <a:buNone/>
              <a:defRPr sz="2100"/>
            </a:lvl1pPr>
          </a:lstStyle>
          <a:p>
            <a:pPr lvl="0"/>
            <a:r>
              <a:rPr lang="de-DE" dirty="0"/>
              <a:t>Leerzeichen einfügen</a:t>
            </a:r>
          </a:p>
        </p:txBody>
      </p:sp>
      <p:sp>
        <p:nvSpPr>
          <p:cNvPr id="3" name="Textplatzhalter 6"/>
          <p:cNvSpPr>
            <a:spLocks noGrp="1"/>
          </p:cNvSpPr>
          <p:nvPr>
            <p:ph type="body" sz="quarter" idx="10" hasCustomPrompt="1"/>
          </p:nvPr>
        </p:nvSpPr>
        <p:spPr>
          <a:xfrm>
            <a:off x="484729" y="303046"/>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Table of contents</a:t>
            </a:r>
          </a:p>
        </p:txBody>
      </p:sp>
      <p:sp>
        <p:nvSpPr>
          <p:cNvPr id="9" name="Textplatzhalter 8">
            <a:extLst>
              <a:ext uri="{FF2B5EF4-FFF2-40B4-BE49-F238E27FC236}">
                <a16:creationId xmlns:a16="http://schemas.microsoft.com/office/drawing/2014/main" id="{5C14FEF6-3F05-40BE-A58E-EB5AFA8174DF}"/>
              </a:ext>
            </a:extLst>
          </p:cNvPr>
          <p:cNvSpPr>
            <a:spLocks noGrp="1"/>
          </p:cNvSpPr>
          <p:nvPr>
            <p:ph type="body" sz="quarter" idx="11" hasCustomPrompt="1"/>
          </p:nvPr>
        </p:nvSpPr>
        <p:spPr>
          <a:xfrm>
            <a:off x="530767" y="1144128"/>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1</a:t>
            </a:r>
          </a:p>
        </p:txBody>
      </p:sp>
      <p:sp>
        <p:nvSpPr>
          <p:cNvPr id="21" name="Textplatzhalter 20">
            <a:extLst>
              <a:ext uri="{FF2B5EF4-FFF2-40B4-BE49-F238E27FC236}">
                <a16:creationId xmlns:a16="http://schemas.microsoft.com/office/drawing/2014/main" id="{0567D914-2C55-4E3C-BE9B-836370F39A38}"/>
              </a:ext>
            </a:extLst>
          </p:cNvPr>
          <p:cNvSpPr>
            <a:spLocks noGrp="1"/>
          </p:cNvSpPr>
          <p:nvPr>
            <p:ph type="body" sz="quarter" idx="20" hasCustomPrompt="1"/>
          </p:nvPr>
        </p:nvSpPr>
        <p:spPr>
          <a:xfrm>
            <a:off x="829567" y="1144358"/>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4" name="Textplatzhalter 8">
            <a:extLst>
              <a:ext uri="{FF2B5EF4-FFF2-40B4-BE49-F238E27FC236}">
                <a16:creationId xmlns:a16="http://schemas.microsoft.com/office/drawing/2014/main" id="{C77F17B8-E364-43E1-BB49-674685992A21}"/>
              </a:ext>
            </a:extLst>
          </p:cNvPr>
          <p:cNvSpPr>
            <a:spLocks noGrp="1"/>
          </p:cNvSpPr>
          <p:nvPr>
            <p:ph type="body" sz="quarter" idx="21" hasCustomPrompt="1"/>
          </p:nvPr>
        </p:nvSpPr>
        <p:spPr>
          <a:xfrm>
            <a:off x="530767" y="1549630"/>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2</a:t>
            </a:r>
          </a:p>
        </p:txBody>
      </p:sp>
      <p:sp>
        <p:nvSpPr>
          <p:cNvPr id="25" name="Textplatzhalter 20">
            <a:extLst>
              <a:ext uri="{FF2B5EF4-FFF2-40B4-BE49-F238E27FC236}">
                <a16:creationId xmlns:a16="http://schemas.microsoft.com/office/drawing/2014/main" id="{DD46E529-C1B8-4F74-8C0F-349F5E96964C}"/>
              </a:ext>
            </a:extLst>
          </p:cNvPr>
          <p:cNvSpPr>
            <a:spLocks noGrp="1"/>
          </p:cNvSpPr>
          <p:nvPr>
            <p:ph type="body" sz="quarter" idx="22" hasCustomPrompt="1"/>
          </p:nvPr>
        </p:nvSpPr>
        <p:spPr>
          <a:xfrm>
            <a:off x="829567" y="1549860"/>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6" name="Textplatzhalter 8">
            <a:extLst>
              <a:ext uri="{FF2B5EF4-FFF2-40B4-BE49-F238E27FC236}">
                <a16:creationId xmlns:a16="http://schemas.microsoft.com/office/drawing/2014/main" id="{A4BB389E-99BF-4ABC-8684-D7241D4413B7}"/>
              </a:ext>
            </a:extLst>
          </p:cNvPr>
          <p:cNvSpPr>
            <a:spLocks noGrp="1"/>
          </p:cNvSpPr>
          <p:nvPr>
            <p:ph type="body" sz="quarter" idx="23" hasCustomPrompt="1"/>
          </p:nvPr>
        </p:nvSpPr>
        <p:spPr>
          <a:xfrm>
            <a:off x="530767" y="1955132"/>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3</a:t>
            </a:r>
          </a:p>
        </p:txBody>
      </p:sp>
      <p:sp>
        <p:nvSpPr>
          <p:cNvPr id="27" name="Textplatzhalter 20">
            <a:extLst>
              <a:ext uri="{FF2B5EF4-FFF2-40B4-BE49-F238E27FC236}">
                <a16:creationId xmlns:a16="http://schemas.microsoft.com/office/drawing/2014/main" id="{4CC4DD0E-A1D1-4922-ADF8-54EA32AB9976}"/>
              </a:ext>
            </a:extLst>
          </p:cNvPr>
          <p:cNvSpPr>
            <a:spLocks noGrp="1"/>
          </p:cNvSpPr>
          <p:nvPr>
            <p:ph type="body" sz="quarter" idx="24" hasCustomPrompt="1"/>
          </p:nvPr>
        </p:nvSpPr>
        <p:spPr>
          <a:xfrm>
            <a:off x="829567" y="1955362"/>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8" name="Textplatzhalter 8">
            <a:extLst>
              <a:ext uri="{FF2B5EF4-FFF2-40B4-BE49-F238E27FC236}">
                <a16:creationId xmlns:a16="http://schemas.microsoft.com/office/drawing/2014/main" id="{0BC5BACC-2276-4CC0-8C09-63FA2B4C121F}"/>
              </a:ext>
            </a:extLst>
          </p:cNvPr>
          <p:cNvSpPr>
            <a:spLocks noGrp="1"/>
          </p:cNvSpPr>
          <p:nvPr>
            <p:ph type="body" sz="quarter" idx="25" hasCustomPrompt="1"/>
          </p:nvPr>
        </p:nvSpPr>
        <p:spPr>
          <a:xfrm>
            <a:off x="530767" y="2360634"/>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4</a:t>
            </a:r>
          </a:p>
        </p:txBody>
      </p:sp>
      <p:sp>
        <p:nvSpPr>
          <p:cNvPr id="29" name="Textplatzhalter 20">
            <a:extLst>
              <a:ext uri="{FF2B5EF4-FFF2-40B4-BE49-F238E27FC236}">
                <a16:creationId xmlns:a16="http://schemas.microsoft.com/office/drawing/2014/main" id="{BD544A97-E8F8-4AA8-B4B8-2D69215B5F16}"/>
              </a:ext>
            </a:extLst>
          </p:cNvPr>
          <p:cNvSpPr>
            <a:spLocks noGrp="1"/>
          </p:cNvSpPr>
          <p:nvPr>
            <p:ph type="body" sz="quarter" idx="26" hasCustomPrompt="1"/>
          </p:nvPr>
        </p:nvSpPr>
        <p:spPr>
          <a:xfrm>
            <a:off x="829567" y="2360864"/>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0" name="Textplatzhalter 8">
            <a:extLst>
              <a:ext uri="{FF2B5EF4-FFF2-40B4-BE49-F238E27FC236}">
                <a16:creationId xmlns:a16="http://schemas.microsoft.com/office/drawing/2014/main" id="{C8F3EE20-D06F-4E52-A8D0-F201B421FDAB}"/>
              </a:ext>
            </a:extLst>
          </p:cNvPr>
          <p:cNvSpPr>
            <a:spLocks noGrp="1"/>
          </p:cNvSpPr>
          <p:nvPr>
            <p:ph type="body" sz="quarter" idx="27" hasCustomPrompt="1"/>
          </p:nvPr>
        </p:nvSpPr>
        <p:spPr>
          <a:xfrm>
            <a:off x="530767" y="2766136"/>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5</a:t>
            </a:r>
          </a:p>
        </p:txBody>
      </p:sp>
      <p:sp>
        <p:nvSpPr>
          <p:cNvPr id="31" name="Textplatzhalter 20">
            <a:extLst>
              <a:ext uri="{FF2B5EF4-FFF2-40B4-BE49-F238E27FC236}">
                <a16:creationId xmlns:a16="http://schemas.microsoft.com/office/drawing/2014/main" id="{5C9C654E-5FB5-4916-841D-0A87B2BE87A4}"/>
              </a:ext>
            </a:extLst>
          </p:cNvPr>
          <p:cNvSpPr>
            <a:spLocks noGrp="1"/>
          </p:cNvSpPr>
          <p:nvPr>
            <p:ph type="body" sz="quarter" idx="28" hasCustomPrompt="1"/>
          </p:nvPr>
        </p:nvSpPr>
        <p:spPr>
          <a:xfrm>
            <a:off x="829567" y="2766366"/>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2" name="Textplatzhalter 8">
            <a:extLst>
              <a:ext uri="{FF2B5EF4-FFF2-40B4-BE49-F238E27FC236}">
                <a16:creationId xmlns:a16="http://schemas.microsoft.com/office/drawing/2014/main" id="{DB70C979-C7C2-44E5-BC25-85190FE43C00}"/>
              </a:ext>
            </a:extLst>
          </p:cNvPr>
          <p:cNvSpPr>
            <a:spLocks noGrp="1"/>
          </p:cNvSpPr>
          <p:nvPr>
            <p:ph type="body" sz="quarter" idx="29" hasCustomPrompt="1"/>
          </p:nvPr>
        </p:nvSpPr>
        <p:spPr>
          <a:xfrm>
            <a:off x="530767" y="3171638"/>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6</a:t>
            </a:r>
          </a:p>
        </p:txBody>
      </p:sp>
      <p:sp>
        <p:nvSpPr>
          <p:cNvPr id="33" name="Textplatzhalter 20">
            <a:extLst>
              <a:ext uri="{FF2B5EF4-FFF2-40B4-BE49-F238E27FC236}">
                <a16:creationId xmlns:a16="http://schemas.microsoft.com/office/drawing/2014/main" id="{ECCC586F-A683-4222-8628-5641FF60647D}"/>
              </a:ext>
            </a:extLst>
          </p:cNvPr>
          <p:cNvSpPr>
            <a:spLocks noGrp="1"/>
          </p:cNvSpPr>
          <p:nvPr>
            <p:ph type="body" sz="quarter" idx="30" hasCustomPrompt="1"/>
          </p:nvPr>
        </p:nvSpPr>
        <p:spPr>
          <a:xfrm>
            <a:off x="829567" y="3171868"/>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4" name="Textplatzhalter 8">
            <a:extLst>
              <a:ext uri="{FF2B5EF4-FFF2-40B4-BE49-F238E27FC236}">
                <a16:creationId xmlns:a16="http://schemas.microsoft.com/office/drawing/2014/main" id="{EBEE846D-882D-4712-A191-B741EC3AE07F}"/>
              </a:ext>
            </a:extLst>
          </p:cNvPr>
          <p:cNvSpPr>
            <a:spLocks noGrp="1"/>
          </p:cNvSpPr>
          <p:nvPr>
            <p:ph type="body" sz="quarter" idx="31" hasCustomPrompt="1"/>
          </p:nvPr>
        </p:nvSpPr>
        <p:spPr>
          <a:xfrm>
            <a:off x="530767" y="3577140"/>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7</a:t>
            </a:r>
          </a:p>
        </p:txBody>
      </p:sp>
      <p:sp>
        <p:nvSpPr>
          <p:cNvPr id="35" name="Textplatzhalter 20">
            <a:extLst>
              <a:ext uri="{FF2B5EF4-FFF2-40B4-BE49-F238E27FC236}">
                <a16:creationId xmlns:a16="http://schemas.microsoft.com/office/drawing/2014/main" id="{00A040F7-82BD-4987-AB8C-968072D23A04}"/>
              </a:ext>
            </a:extLst>
          </p:cNvPr>
          <p:cNvSpPr>
            <a:spLocks noGrp="1"/>
          </p:cNvSpPr>
          <p:nvPr>
            <p:ph type="body" sz="quarter" idx="32" hasCustomPrompt="1"/>
          </p:nvPr>
        </p:nvSpPr>
        <p:spPr>
          <a:xfrm>
            <a:off x="829567" y="3577370"/>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Tree>
    <p:extLst>
      <p:ext uri="{BB962C8B-B14F-4D97-AF65-F5344CB8AC3E}">
        <p14:creationId xmlns:p14="http://schemas.microsoft.com/office/powerpoint/2010/main" val="390462006"/>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obj">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DE" dirty="0"/>
          </a:p>
        </p:txBody>
      </p:sp>
      <p:sp>
        <p:nvSpPr>
          <p:cNvPr id="3" name="Inhaltsplatzhalter 2"/>
          <p:cNvSpPr>
            <a:spLocks noGrp="1"/>
          </p:cNvSpPr>
          <p:nvPr>
            <p:ph idx="1"/>
          </p:nvPr>
        </p:nvSpPr>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4" name="Datumsplatzhalter 3"/>
          <p:cNvSpPr>
            <a:spLocks noGrp="1"/>
          </p:cNvSpPr>
          <p:nvPr>
            <p:ph type="dt" sz="half" idx="10"/>
          </p:nvPr>
        </p:nvSpPr>
        <p:spPr>
          <a:xfrm>
            <a:off x="240556" y="4683919"/>
            <a:ext cx="2531244" cy="357188"/>
          </a:xfrm>
          <a:prstGeom prst="rect">
            <a:avLst/>
          </a:prstGeom>
        </p:spPr>
        <p:txBody>
          <a:bodyPr/>
          <a:lstStyle>
            <a:lvl1pPr>
              <a:defRPr smtClean="0"/>
            </a:lvl1pPr>
          </a:lstStyle>
          <a:p>
            <a:r>
              <a:rPr lang="en-US" dirty="0"/>
              <a:t>Chair of Information Systems II Prof. Dr. Christian Becker</a:t>
            </a:r>
          </a:p>
        </p:txBody>
      </p:sp>
      <p:sp>
        <p:nvSpPr>
          <p:cNvPr id="5" name="Fußzeilenplatzhalter 4"/>
          <p:cNvSpPr>
            <a:spLocks noGrp="1"/>
          </p:cNvSpPr>
          <p:nvPr>
            <p:ph type="ftr" sz="quarter" idx="11"/>
          </p:nvPr>
        </p:nvSpPr>
        <p:spPr>
          <a:xfrm>
            <a:off x="3124200" y="4683919"/>
            <a:ext cx="2895600" cy="357188"/>
          </a:xfrm>
          <a:prstGeom prst="rect">
            <a:avLst/>
          </a:prstGeom>
        </p:spPr>
        <p:txBody>
          <a:bodyPr/>
          <a:lstStyle>
            <a:lvl1pPr>
              <a:defRPr/>
            </a:lvl1pPr>
          </a:lstStyle>
          <a:p>
            <a:pPr algn="ctr"/>
            <a:r>
              <a:rPr lang="de-DE" dirty="0"/>
              <a:t>IS 627 </a:t>
            </a:r>
            <a:r>
              <a:rPr lang="de-DE" dirty="0" err="1"/>
              <a:t>Self-organizing</a:t>
            </a:r>
            <a:r>
              <a:rPr lang="de-DE" dirty="0"/>
              <a:t> Systems</a:t>
            </a:r>
            <a:br>
              <a:rPr lang="de-DE" dirty="0"/>
            </a:br>
            <a:r>
              <a:rPr lang="de-DE" dirty="0" err="1"/>
              <a:t>Exercise</a:t>
            </a:r>
            <a:endParaRPr lang="de-DE" dirty="0"/>
          </a:p>
        </p:txBody>
      </p:sp>
      <p:sp>
        <p:nvSpPr>
          <p:cNvPr id="6" name="Foliennummernplatzhalter 5"/>
          <p:cNvSpPr>
            <a:spLocks noGrp="1"/>
          </p:cNvSpPr>
          <p:nvPr>
            <p:ph type="sldNum" sz="quarter" idx="12"/>
          </p:nvPr>
        </p:nvSpPr>
        <p:spPr>
          <a:xfrm>
            <a:off x="6758880" y="4683919"/>
            <a:ext cx="2133600" cy="357188"/>
          </a:xfrm>
          <a:prstGeom prst="rect">
            <a:avLst/>
          </a:prstGeom>
        </p:spPr>
        <p:txBody>
          <a:bodyPr/>
          <a:lstStyle>
            <a:lvl1pPr>
              <a:defRPr smtClean="0"/>
            </a:lvl1pPr>
          </a:lstStyle>
          <a:p>
            <a:fld id="{7946C6EA-ACDE-534A-AA6A-5C07F310BEB5}" type="slidenum">
              <a:rPr lang="de-DE" smtClean="0"/>
              <a:pPr/>
              <a:t>‹Nr.›</a:t>
            </a:fld>
            <a:endParaRPr lang="de-DE"/>
          </a:p>
        </p:txBody>
      </p:sp>
    </p:spTree>
    <p:extLst>
      <p:ext uri="{BB962C8B-B14F-4D97-AF65-F5344CB8AC3E}">
        <p14:creationId xmlns:p14="http://schemas.microsoft.com/office/powerpoint/2010/main" val="324163407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pic>
        <p:nvPicPr>
          <p:cNvPr id="24" name="Picture 18" descr="unilogo4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r="20525"/>
          <a:stretch>
            <a:fillRect/>
          </a:stretch>
        </p:blipFill>
        <p:spPr bwMode="auto">
          <a:xfrm>
            <a:off x="0" y="323850"/>
            <a:ext cx="9144000" cy="673894"/>
          </a:xfrm>
          <a:prstGeom prst="rect">
            <a:avLst/>
          </a:prstGeom>
          <a:noFill/>
          <a:extLst>
            <a:ext uri="{909E8E84-426E-40dd-AFC4-6F175D3DCCD1}">
              <a14:hiddenFill xmlns="" xmlns:a14="http://schemas.microsoft.com/office/drawing/2010/main">
                <a:solidFill>
                  <a:srgbClr val="FFFFFF"/>
                </a:solidFill>
              </a14:hiddenFill>
            </a:ext>
          </a:extLst>
        </p:spPr>
      </p:pic>
      <p:pic>
        <p:nvPicPr>
          <p:cNvPr id="2" name="Bild 1" descr="DescartesLogo_ohneSchatten.png">
            <a:hlinkClick r:id="rId3" tooltip="http://www.descartes-research.net/"/>
          </p:cNvPr>
          <p:cNvPicPr>
            <a:picLocks noChangeAspect="1"/>
          </p:cNvPicPr>
          <p:nvPr userDrawn="1"/>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053647" y="449105"/>
            <a:ext cx="1854691" cy="412989"/>
          </a:xfrm>
          <a:prstGeom prst="rect">
            <a:avLst/>
          </a:prstGeom>
        </p:spPr>
      </p:pic>
      <p:sp>
        <p:nvSpPr>
          <p:cNvPr id="6" name="Rectangle 5"/>
          <p:cNvSpPr>
            <a:spLocks noGrp="1" noChangeArrowheads="1"/>
          </p:cNvSpPr>
          <p:nvPr>
            <p:ph type="ctrTitle" idx="4294967295" hasCustomPrompt="1"/>
          </p:nvPr>
        </p:nvSpPr>
        <p:spPr>
          <a:xfrm>
            <a:off x="942987" y="1139431"/>
            <a:ext cx="7696335" cy="1357313"/>
          </a:xfrm>
        </p:spPr>
        <p:txBody>
          <a:bodyPr/>
          <a:lstStyle>
            <a:lvl1pPr algn="l">
              <a:defRPr/>
            </a:lvl1pPr>
          </a:lstStyle>
          <a:p>
            <a:r>
              <a:rPr lang="en-US" sz="3300" b="1" dirty="0" err="1">
                <a:solidFill>
                  <a:srgbClr val="354B7F"/>
                </a:solidFill>
              </a:rPr>
              <a:t>Titel</a:t>
            </a:r>
            <a:endParaRPr lang="de-DE" altLang="de-DE" sz="3300" dirty="0">
              <a:solidFill>
                <a:srgbClr val="354B7F"/>
              </a:solidFill>
            </a:endParaRPr>
          </a:p>
        </p:txBody>
      </p:sp>
      <p:sp>
        <p:nvSpPr>
          <p:cNvPr id="5" name="Textplatzhalter 4"/>
          <p:cNvSpPr>
            <a:spLocks noGrp="1"/>
          </p:cNvSpPr>
          <p:nvPr>
            <p:ph type="body" sz="quarter" idx="10" hasCustomPrompt="1"/>
          </p:nvPr>
        </p:nvSpPr>
        <p:spPr>
          <a:xfrm>
            <a:off x="948826" y="2687035"/>
            <a:ext cx="7690495" cy="1452461"/>
          </a:xfrm>
        </p:spPr>
        <p:txBody>
          <a:bodyPr/>
          <a:lstStyle>
            <a:lvl1pPr marL="0" indent="0">
              <a:buNone/>
              <a:defRPr sz="1500">
                <a:solidFill>
                  <a:schemeClr val="tx1"/>
                </a:solidFill>
                <a:latin typeface="+mj-lt"/>
              </a:defRPr>
            </a:lvl1pPr>
          </a:lstStyle>
          <a:p>
            <a:r>
              <a:rPr lang="en-US" sz="1500" b="1" u="sng" dirty="0">
                <a:solidFill>
                  <a:schemeClr val="tx1">
                    <a:lumMod val="75000"/>
                    <a:lumOff val="25000"/>
                  </a:schemeClr>
                </a:solidFill>
                <a:latin typeface="Arial" panose="020B0604020202020204" pitchFamily="34" charset="0"/>
                <a:cs typeface="Arial" panose="020B0604020202020204" pitchFamily="34" charset="0"/>
              </a:rPr>
              <a:t>Presenter</a:t>
            </a:r>
            <a:r>
              <a:rPr lang="en-US" sz="1500" b="1" dirty="0">
                <a:solidFill>
                  <a:schemeClr val="tx1">
                    <a:lumMod val="75000"/>
                    <a:lumOff val="25000"/>
                  </a:schemeClr>
                </a:solidFill>
                <a:latin typeface="Arial" panose="020B0604020202020204" pitchFamily="34" charset="0"/>
                <a:cs typeface="Arial" panose="020B0604020202020204" pitchFamily="34" charset="0"/>
              </a:rPr>
              <a:t>, Contributors</a:t>
            </a:r>
          </a:p>
          <a:p>
            <a:endParaRPr lang="en-US" sz="1500" dirty="0">
              <a:solidFill>
                <a:schemeClr val="tx1">
                  <a:lumMod val="75000"/>
                  <a:lumOff val="25000"/>
                </a:schemeClr>
              </a:solidFill>
              <a:latin typeface="Arial" panose="020B0604020202020204" pitchFamily="34" charset="0"/>
              <a:cs typeface="Arial" panose="020B0604020202020204" pitchFamily="34" charset="0"/>
            </a:endParaRPr>
          </a:p>
          <a:p>
            <a:r>
              <a:rPr lang="en-US" sz="1500" dirty="0">
                <a:solidFill>
                  <a:schemeClr val="tx1">
                    <a:lumMod val="75000"/>
                    <a:lumOff val="25000"/>
                  </a:schemeClr>
                </a:solidFill>
                <a:latin typeface="Arial" panose="020B0604020202020204" pitchFamily="34" charset="0"/>
                <a:cs typeface="Arial" panose="020B0604020202020204" pitchFamily="34" charset="0"/>
              </a:rPr>
              <a:t>University of </a:t>
            </a:r>
            <a:r>
              <a:rPr lang="en-US" sz="1500" dirty="0" err="1">
                <a:solidFill>
                  <a:schemeClr val="tx1">
                    <a:lumMod val="75000"/>
                    <a:lumOff val="25000"/>
                  </a:schemeClr>
                </a:solidFill>
                <a:latin typeface="Arial" panose="020B0604020202020204" pitchFamily="34" charset="0"/>
                <a:cs typeface="Arial" panose="020B0604020202020204" pitchFamily="34" charset="0"/>
              </a:rPr>
              <a:t>Würzburg</a:t>
            </a:r>
            <a:r>
              <a:rPr lang="en-US" sz="1500" dirty="0">
                <a:solidFill>
                  <a:schemeClr val="tx1">
                    <a:lumMod val="75000"/>
                    <a:lumOff val="25000"/>
                  </a:schemeClr>
                </a:solidFill>
                <a:latin typeface="Arial" panose="020B0604020202020204" pitchFamily="34" charset="0"/>
                <a:cs typeface="Arial" panose="020B0604020202020204" pitchFamily="34" charset="0"/>
              </a:rPr>
              <a:t> – Chair of Software-Engineering</a:t>
            </a:r>
          </a:p>
          <a:p>
            <a:r>
              <a:rPr lang="en-US" sz="1500" u="none" dirty="0">
                <a:solidFill>
                  <a:schemeClr val="tx1">
                    <a:lumMod val="75000"/>
                    <a:lumOff val="25000"/>
                  </a:schemeClr>
                </a:solidFill>
                <a:latin typeface="Arial" panose="020B0604020202020204" pitchFamily="34" charset="0"/>
                <a:cs typeface="Arial" panose="020B0604020202020204" pitchFamily="34" charset="0"/>
              </a:rPr>
              <a:t>http://</a:t>
            </a:r>
            <a:r>
              <a:rPr lang="en-US" sz="1500" u="none" dirty="0" err="1">
                <a:solidFill>
                  <a:schemeClr val="tx1">
                    <a:lumMod val="75000"/>
                    <a:lumOff val="25000"/>
                  </a:schemeClr>
                </a:solidFill>
                <a:latin typeface="Arial" panose="020B0604020202020204" pitchFamily="34" charset="0"/>
                <a:cs typeface="Arial" panose="020B0604020202020204" pitchFamily="34" charset="0"/>
              </a:rPr>
              <a:t>se.informatik.uni-wuerzburg.de</a:t>
            </a:r>
            <a:r>
              <a:rPr lang="en-US" sz="1500" u="none" dirty="0">
                <a:solidFill>
                  <a:schemeClr val="tx1">
                    <a:lumMod val="75000"/>
                    <a:lumOff val="25000"/>
                  </a:schemeClr>
                </a:solidFill>
                <a:latin typeface="Arial" panose="020B0604020202020204" pitchFamily="34" charset="0"/>
                <a:cs typeface="Arial" panose="020B0604020202020204" pitchFamily="34" charset="0"/>
              </a:rPr>
              <a:t>/</a:t>
            </a:r>
          </a:p>
          <a:p>
            <a:r>
              <a:rPr lang="en-US" sz="1500" dirty="0">
                <a:solidFill>
                  <a:srgbClr val="FF0000"/>
                </a:solidFill>
                <a:latin typeface="Arial" panose="020B0604020202020204" pitchFamily="34" charset="0"/>
                <a:cs typeface="Arial" panose="020B0604020202020204" pitchFamily="34" charset="0"/>
              </a:rPr>
              <a:t>Link to Slides</a:t>
            </a:r>
          </a:p>
        </p:txBody>
      </p:sp>
      <p:sp>
        <p:nvSpPr>
          <p:cNvPr id="10" name="Textplatzhalter 9"/>
          <p:cNvSpPr>
            <a:spLocks noGrp="1"/>
          </p:cNvSpPr>
          <p:nvPr>
            <p:ph type="body" sz="quarter" idx="11" hasCustomPrompt="1"/>
          </p:nvPr>
        </p:nvSpPr>
        <p:spPr>
          <a:xfrm>
            <a:off x="940763" y="4345294"/>
            <a:ext cx="7698559" cy="539101"/>
          </a:xfrm>
        </p:spPr>
        <p:txBody>
          <a:bodyPr/>
          <a:lstStyle>
            <a:lvl1pPr marL="0" indent="0">
              <a:buNone/>
              <a:defRPr sz="2100" baseline="0">
                <a:latin typeface="+mn-lt"/>
              </a:defRPr>
            </a:lvl1pPr>
          </a:lstStyle>
          <a:p>
            <a:r>
              <a:rPr lang="en-US" sz="1050" dirty="0">
                <a:solidFill>
                  <a:schemeClr val="tx1">
                    <a:lumMod val="75000"/>
                    <a:lumOff val="25000"/>
                  </a:schemeClr>
                </a:solidFill>
                <a:latin typeface="Arial" panose="020B0604020202020204" pitchFamily="34" charset="0"/>
                <a:cs typeface="Arial" panose="020B0604020202020204" pitchFamily="34" charset="0"/>
              </a:rPr>
              <a:t>Month Day, Year</a:t>
            </a:r>
          </a:p>
          <a:p>
            <a:r>
              <a:rPr lang="en-US" sz="1050" dirty="0">
                <a:solidFill>
                  <a:schemeClr val="tx1">
                    <a:lumMod val="75000"/>
                    <a:lumOff val="25000"/>
                  </a:schemeClr>
                </a:solidFill>
                <a:latin typeface="Arial" panose="020B0604020202020204" pitchFamily="34" charset="0"/>
                <a:cs typeface="Arial" panose="020B0604020202020204" pitchFamily="34" charset="0"/>
              </a:rPr>
              <a:t>Venue,</a:t>
            </a:r>
            <a:r>
              <a:rPr lang="en-US" sz="1050" baseline="0" dirty="0">
                <a:solidFill>
                  <a:schemeClr val="tx1">
                    <a:lumMod val="75000"/>
                    <a:lumOff val="25000"/>
                  </a:schemeClr>
                </a:solidFill>
                <a:latin typeface="Arial" panose="020B0604020202020204" pitchFamily="34" charset="0"/>
                <a:cs typeface="Arial" panose="020B0604020202020204" pitchFamily="34" charset="0"/>
              </a:rPr>
              <a:t> City, Country</a:t>
            </a:r>
            <a:r>
              <a:rPr lang="en-US" sz="1050" dirty="0">
                <a:solidFill>
                  <a:schemeClr val="tx1">
                    <a:lumMod val="75000"/>
                    <a:lumOff val="25000"/>
                  </a:schemeClr>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16091350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ntent without Breadcrumb">
    <p:spTree>
      <p:nvGrpSpPr>
        <p:cNvPr id="1" name=""/>
        <p:cNvGrpSpPr/>
        <p:nvPr/>
      </p:nvGrpSpPr>
      <p:grpSpPr>
        <a:xfrm>
          <a:off x="0" y="0"/>
          <a:ext cx="0" cy="0"/>
          <a:chOff x="0" y="0"/>
          <a:chExt cx="0" cy="0"/>
        </a:xfrm>
      </p:grpSpPr>
      <p:sp>
        <p:nvSpPr>
          <p:cNvPr id="13" name="Rectangle 2"/>
          <p:cNvSpPr>
            <a:spLocks noGrp="1" noChangeArrowheads="1"/>
          </p:cNvSpPr>
          <p:nvPr>
            <p:ph type="title"/>
          </p:nvPr>
        </p:nvSpPr>
        <p:spPr bwMode="auto">
          <a:xfrm>
            <a:off x="898526" y="191860"/>
            <a:ext cx="7521284" cy="299357"/>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defRPr sz="2550">
                <a:solidFill>
                  <a:schemeClr val="tx1"/>
                </a:solidFill>
              </a:defRPr>
            </a:lvl1pPr>
          </a:lstStyle>
          <a:p>
            <a:pPr lvl="0"/>
            <a:r>
              <a:rPr lang="en-US" dirty="0"/>
              <a:t>Click to add title</a:t>
            </a:r>
          </a:p>
        </p:txBody>
      </p:sp>
      <p:sp>
        <p:nvSpPr>
          <p:cNvPr id="14" name="Rectangle 3"/>
          <p:cNvSpPr>
            <a:spLocks noGrp="1" noChangeArrowheads="1"/>
          </p:cNvSpPr>
          <p:nvPr>
            <p:ph idx="1"/>
          </p:nvPr>
        </p:nvSpPr>
        <p:spPr bwMode="auto">
          <a:xfrm>
            <a:off x="537258" y="708421"/>
            <a:ext cx="8172981" cy="407787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7" name="Picture 17"/>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5385" y="83581"/>
            <a:ext cx="580416" cy="433921"/>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cxnSp>
        <p:nvCxnSpPr>
          <p:cNvPr id="9" name="Gerade Verbindung 8"/>
          <p:cNvCxnSpPr/>
          <p:nvPr userDrawn="1"/>
        </p:nvCxnSpPr>
        <p:spPr>
          <a:xfrm>
            <a:off x="0" y="4933897"/>
            <a:ext cx="9144000"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2" name="Textfeld 1"/>
          <p:cNvSpPr txBox="1"/>
          <p:nvPr userDrawn="1"/>
        </p:nvSpPr>
        <p:spPr>
          <a:xfrm>
            <a:off x="838200" y="4918385"/>
            <a:ext cx="1539204" cy="253916"/>
          </a:xfrm>
          <a:prstGeom prst="rect">
            <a:avLst/>
          </a:prstGeom>
          <a:noFill/>
        </p:spPr>
        <p:txBody>
          <a:bodyPr wrap="none" rtlCol="0">
            <a:spAutoFit/>
          </a:bodyPr>
          <a:lstStyle/>
          <a:p>
            <a:pPr marL="0" marR="0" indent="0" algn="l" defTabSz="685800" rtl="0" eaLnBrk="1" fontAlgn="base" latinLnBrk="0" hangingPunct="1">
              <a:lnSpc>
                <a:spcPct val="100000"/>
              </a:lnSpc>
              <a:spcBef>
                <a:spcPct val="0"/>
              </a:spcBef>
              <a:spcAft>
                <a:spcPct val="0"/>
              </a:spcAft>
              <a:buClrTx/>
              <a:buSzTx/>
              <a:buFontTx/>
              <a:buNone/>
              <a:tabLst/>
              <a:defRPr/>
            </a:pPr>
            <a:r>
              <a:rPr lang="de-DE" sz="1050" dirty="0">
                <a:solidFill>
                  <a:srgbClr val="000000"/>
                </a:solidFill>
                <a:cs typeface="Gisha" pitchFamily="34" charset="-79"/>
              </a:rPr>
              <a:t>N. Herbst, C. Krupitzer</a:t>
            </a:r>
            <a:endParaRPr lang="en-US" sz="1050" dirty="0">
              <a:solidFill>
                <a:srgbClr val="000000"/>
              </a:solidFill>
              <a:cs typeface="Gisha" pitchFamily="34" charset="-79"/>
            </a:endParaRPr>
          </a:p>
        </p:txBody>
      </p:sp>
    </p:spTree>
    <p:extLst>
      <p:ext uri="{BB962C8B-B14F-4D97-AF65-F5344CB8AC3E}">
        <p14:creationId xmlns:p14="http://schemas.microsoft.com/office/powerpoint/2010/main" val="248691858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ntent with Breadcrumb">
    <p:spTree>
      <p:nvGrpSpPr>
        <p:cNvPr id="1" name=""/>
        <p:cNvGrpSpPr/>
        <p:nvPr/>
      </p:nvGrpSpPr>
      <p:grpSpPr>
        <a:xfrm>
          <a:off x="0" y="0"/>
          <a:ext cx="0" cy="0"/>
          <a:chOff x="0" y="0"/>
          <a:chExt cx="0" cy="0"/>
        </a:xfrm>
      </p:grpSpPr>
      <p:sp>
        <p:nvSpPr>
          <p:cNvPr id="13" name="Rectangle 2"/>
          <p:cNvSpPr>
            <a:spLocks noGrp="1" noChangeArrowheads="1"/>
          </p:cNvSpPr>
          <p:nvPr>
            <p:ph type="title"/>
          </p:nvPr>
        </p:nvSpPr>
        <p:spPr bwMode="auto">
          <a:xfrm>
            <a:off x="898526" y="191860"/>
            <a:ext cx="7521284" cy="299357"/>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defRPr sz="2550">
                <a:solidFill>
                  <a:schemeClr val="tx1"/>
                </a:solidFill>
              </a:defRPr>
            </a:lvl1pPr>
          </a:lstStyle>
          <a:p>
            <a:pPr lvl="0"/>
            <a:r>
              <a:rPr lang="en-US" dirty="0"/>
              <a:t>Click to add title</a:t>
            </a:r>
          </a:p>
        </p:txBody>
      </p:sp>
      <p:sp>
        <p:nvSpPr>
          <p:cNvPr id="14" name="Rectangle 3"/>
          <p:cNvSpPr>
            <a:spLocks noGrp="1" noChangeArrowheads="1"/>
          </p:cNvSpPr>
          <p:nvPr>
            <p:ph idx="1"/>
          </p:nvPr>
        </p:nvSpPr>
        <p:spPr bwMode="auto">
          <a:xfrm>
            <a:off x="537258" y="708421"/>
            <a:ext cx="8172981" cy="407787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7" name="Picture 17"/>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5385" y="83581"/>
            <a:ext cx="580416" cy="433921"/>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cxnSp>
        <p:nvCxnSpPr>
          <p:cNvPr id="9" name="Gerade Verbindung 8"/>
          <p:cNvCxnSpPr/>
          <p:nvPr userDrawn="1"/>
        </p:nvCxnSpPr>
        <p:spPr>
          <a:xfrm>
            <a:off x="0" y="4933897"/>
            <a:ext cx="9144000"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1" name="Eingekerbter Richtungspfeil 11"/>
          <p:cNvSpPr/>
          <p:nvPr userDrawn="1"/>
        </p:nvSpPr>
        <p:spPr>
          <a:xfrm>
            <a:off x="3128804" y="4978980"/>
            <a:ext cx="158496" cy="118872"/>
          </a:xfrm>
          <a:prstGeom prst="chevron">
            <a:avLst/>
          </a:prstGeom>
          <a:solidFill>
            <a:schemeClr val="accent3">
              <a:lumMod val="85000"/>
            </a:schemeClr>
          </a:solidFill>
          <a:ln>
            <a:solidFill>
              <a:schemeClr val="accent3">
                <a:lumMod val="75000"/>
              </a:schemeClr>
            </a:solid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de-DE" sz="1350">
              <a:solidFill>
                <a:schemeClr val="tx1"/>
              </a:solidFill>
            </a:endParaRPr>
          </a:p>
        </p:txBody>
      </p:sp>
      <p:sp>
        <p:nvSpPr>
          <p:cNvPr id="12" name="Eingekerbter Richtungspfeil 11"/>
          <p:cNvSpPr/>
          <p:nvPr userDrawn="1"/>
        </p:nvSpPr>
        <p:spPr>
          <a:xfrm>
            <a:off x="5088248" y="4978980"/>
            <a:ext cx="158496" cy="118872"/>
          </a:xfrm>
          <a:prstGeom prst="chevron">
            <a:avLst/>
          </a:prstGeom>
          <a:solidFill>
            <a:schemeClr val="accent3">
              <a:lumMod val="85000"/>
            </a:schemeClr>
          </a:solidFill>
          <a:ln>
            <a:solidFill>
              <a:schemeClr val="accent3">
                <a:lumMod val="75000"/>
              </a:schemeClr>
            </a:solid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de-DE" sz="1350">
              <a:solidFill>
                <a:schemeClr val="tx1"/>
              </a:solidFill>
            </a:endParaRPr>
          </a:p>
        </p:txBody>
      </p:sp>
      <p:sp>
        <p:nvSpPr>
          <p:cNvPr id="15" name="Eingekerbter Richtungspfeil 11"/>
          <p:cNvSpPr/>
          <p:nvPr userDrawn="1"/>
        </p:nvSpPr>
        <p:spPr>
          <a:xfrm>
            <a:off x="7210979" y="4978980"/>
            <a:ext cx="158496" cy="118872"/>
          </a:xfrm>
          <a:prstGeom prst="chevron">
            <a:avLst/>
          </a:prstGeom>
          <a:solidFill>
            <a:schemeClr val="accent3">
              <a:lumMod val="85000"/>
            </a:schemeClr>
          </a:solidFill>
          <a:ln>
            <a:solidFill>
              <a:schemeClr val="accent3">
                <a:lumMod val="75000"/>
              </a:schemeClr>
            </a:solid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de-DE" sz="1350">
              <a:solidFill>
                <a:schemeClr val="tx1"/>
              </a:solidFill>
            </a:endParaRPr>
          </a:p>
        </p:txBody>
      </p:sp>
      <p:sp>
        <p:nvSpPr>
          <p:cNvPr id="16" name="Textplatzhalter 2"/>
          <p:cNvSpPr>
            <a:spLocks noGrp="1"/>
          </p:cNvSpPr>
          <p:nvPr>
            <p:ph type="body" idx="11" hasCustomPrompt="1"/>
          </p:nvPr>
        </p:nvSpPr>
        <p:spPr>
          <a:xfrm>
            <a:off x="533215" y="4953375"/>
            <a:ext cx="1120956" cy="166606"/>
          </a:xfrm>
        </p:spPr>
        <p:txBody>
          <a:bodyPr anchor="b"/>
          <a:lstStyle>
            <a:lvl1pPr marL="0" indent="0">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Name</a:t>
            </a:r>
          </a:p>
        </p:txBody>
      </p:sp>
      <p:sp>
        <p:nvSpPr>
          <p:cNvPr id="18" name="Textplatzhalter 2"/>
          <p:cNvSpPr>
            <a:spLocks noGrp="1"/>
          </p:cNvSpPr>
          <p:nvPr>
            <p:ph type="body" idx="12" hasCustomPrompt="1"/>
          </p:nvPr>
        </p:nvSpPr>
        <p:spPr>
          <a:xfrm>
            <a:off x="1991278" y="4953375"/>
            <a:ext cx="956441" cy="166606"/>
          </a:xfrm>
        </p:spPr>
        <p:txBody>
          <a:bodyPr anchor="b"/>
          <a:lstStyle>
            <a:lvl1pPr marL="0" indent="0" algn="r">
              <a:buNone/>
              <a:defRPr sz="1050" b="1">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Intro</a:t>
            </a:r>
          </a:p>
        </p:txBody>
      </p:sp>
      <p:sp>
        <p:nvSpPr>
          <p:cNvPr id="19" name="Textplatzhalter 2"/>
          <p:cNvSpPr>
            <a:spLocks noGrp="1"/>
          </p:cNvSpPr>
          <p:nvPr>
            <p:ph type="body" idx="13" hasCustomPrompt="1"/>
          </p:nvPr>
        </p:nvSpPr>
        <p:spPr>
          <a:xfrm>
            <a:off x="3644626" y="4953375"/>
            <a:ext cx="1120956" cy="166606"/>
          </a:xfrm>
        </p:spPr>
        <p:txBody>
          <a:bodyPr anchor="b"/>
          <a:lstStyle>
            <a:lvl1pPr marL="0" indent="0" algn="ctr">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Part 1</a:t>
            </a:r>
          </a:p>
        </p:txBody>
      </p:sp>
      <p:sp>
        <p:nvSpPr>
          <p:cNvPr id="20" name="Textplatzhalter 2"/>
          <p:cNvSpPr>
            <a:spLocks noGrp="1"/>
          </p:cNvSpPr>
          <p:nvPr>
            <p:ph type="body" idx="14" hasCustomPrompt="1"/>
          </p:nvPr>
        </p:nvSpPr>
        <p:spPr>
          <a:xfrm>
            <a:off x="5670708" y="4953375"/>
            <a:ext cx="1120956" cy="166606"/>
          </a:xfrm>
        </p:spPr>
        <p:txBody>
          <a:bodyPr anchor="b"/>
          <a:lstStyle>
            <a:lvl1pPr marL="0" indent="0" algn="ctr">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Part 2</a:t>
            </a:r>
          </a:p>
        </p:txBody>
      </p:sp>
      <p:sp>
        <p:nvSpPr>
          <p:cNvPr id="21" name="Textplatzhalter 2"/>
          <p:cNvSpPr>
            <a:spLocks noGrp="1"/>
          </p:cNvSpPr>
          <p:nvPr>
            <p:ph type="body" idx="15" hasCustomPrompt="1"/>
          </p:nvPr>
        </p:nvSpPr>
        <p:spPr>
          <a:xfrm>
            <a:off x="7579199" y="4952111"/>
            <a:ext cx="1120956" cy="166606"/>
          </a:xfrm>
        </p:spPr>
        <p:txBody>
          <a:bodyPr anchor="b"/>
          <a:lstStyle>
            <a:lvl1pPr marL="0" indent="0" algn="l">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Summary</a:t>
            </a:r>
          </a:p>
        </p:txBody>
      </p:sp>
    </p:spTree>
    <p:extLst>
      <p:ext uri="{BB962C8B-B14F-4D97-AF65-F5344CB8AC3E}">
        <p14:creationId xmlns:p14="http://schemas.microsoft.com/office/powerpoint/2010/main" val="328903635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Abschnittsüberschrift">
    <p:spTree>
      <p:nvGrpSpPr>
        <p:cNvPr id="1" name=""/>
        <p:cNvGrpSpPr/>
        <p:nvPr/>
      </p:nvGrpSpPr>
      <p:grpSpPr>
        <a:xfrm>
          <a:off x="0" y="0"/>
          <a:ext cx="0" cy="0"/>
          <a:chOff x="0" y="0"/>
          <a:chExt cx="0" cy="0"/>
        </a:xfrm>
      </p:grpSpPr>
      <p:pic>
        <p:nvPicPr>
          <p:cNvPr id="5" name="Picture 9" descr="II_rahmen_neu_titel"/>
          <p:cNvPicPr>
            <a:picLocks noChangeAspect="1" noChangeArrowheads="1"/>
          </p:cNvPicPr>
          <p:nvPr userDrawn="1"/>
        </p:nvPicPr>
        <p:blipFill rotWithShape="1">
          <a:blip r:embed="rId2" cstate="print"/>
          <a:srcRect t="37542" b="10490"/>
          <a:stretch/>
        </p:blipFill>
        <p:spPr bwMode="auto">
          <a:xfrm>
            <a:off x="0" y="1932214"/>
            <a:ext cx="9144000" cy="2677886"/>
          </a:xfrm>
          <a:prstGeom prst="rect">
            <a:avLst/>
          </a:prstGeom>
          <a:noFill/>
          <a:ln w="9525">
            <a:noFill/>
            <a:miter lim="800000"/>
            <a:headEnd/>
            <a:tailEnd/>
          </a:ln>
        </p:spPr>
      </p:pic>
      <p:sp>
        <p:nvSpPr>
          <p:cNvPr id="2" name="Titel 1"/>
          <p:cNvSpPr>
            <a:spLocks noGrp="1"/>
          </p:cNvSpPr>
          <p:nvPr>
            <p:ph type="title"/>
          </p:nvPr>
        </p:nvSpPr>
        <p:spPr>
          <a:xfrm>
            <a:off x="722313" y="2935069"/>
            <a:ext cx="7772400" cy="1021556"/>
          </a:xfrm>
        </p:spPr>
        <p:txBody>
          <a:bodyPr anchor="t"/>
          <a:lstStyle>
            <a:lvl1pPr algn="l">
              <a:defRPr sz="2400" b="1" cap="all"/>
            </a:lvl1pPr>
          </a:lstStyle>
          <a:p>
            <a:r>
              <a:rPr lang="de-DE"/>
              <a:t>Titelmasterformat durch Klicken bearbeiten</a:t>
            </a:r>
            <a:endParaRPr lang="de-DE" dirty="0"/>
          </a:p>
        </p:txBody>
      </p:sp>
      <p:sp>
        <p:nvSpPr>
          <p:cNvPr id="3" name="Textplatzhalter 2"/>
          <p:cNvSpPr>
            <a:spLocks noGrp="1"/>
          </p:cNvSpPr>
          <p:nvPr>
            <p:ph type="body" idx="1" hasCustomPrompt="1"/>
          </p:nvPr>
        </p:nvSpPr>
        <p:spPr>
          <a:xfrm>
            <a:off x="722313" y="2023186"/>
            <a:ext cx="7772400" cy="698624"/>
          </a:xfrm>
        </p:spPr>
        <p:txBody>
          <a:bodyPr anchor="b"/>
          <a:lstStyle>
            <a:lvl1pPr marL="0" indent="0">
              <a:buNone/>
              <a:defRPr sz="1500" b="1">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TEXTMASTERFORMATE DURCH KLICKEN BEARBEITEN</a:t>
            </a:r>
          </a:p>
        </p:txBody>
      </p:sp>
      <p:sp>
        <p:nvSpPr>
          <p:cNvPr id="13" name="Textplatzhalter 2"/>
          <p:cNvSpPr>
            <a:spLocks noGrp="1"/>
          </p:cNvSpPr>
          <p:nvPr>
            <p:ph type="body" idx="10" hasCustomPrompt="1"/>
          </p:nvPr>
        </p:nvSpPr>
        <p:spPr>
          <a:xfrm>
            <a:off x="1662011" y="4953375"/>
            <a:ext cx="4617569" cy="166606"/>
          </a:xfrm>
        </p:spPr>
        <p:txBody>
          <a:bodyPr anchor="b"/>
          <a:lstStyle>
            <a:lvl1pPr marL="0" indent="0">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Titel</a:t>
            </a:r>
          </a:p>
        </p:txBody>
      </p:sp>
      <p:sp>
        <p:nvSpPr>
          <p:cNvPr id="14" name="Textplatzhalter 2"/>
          <p:cNvSpPr>
            <a:spLocks noGrp="1"/>
          </p:cNvSpPr>
          <p:nvPr>
            <p:ph type="body" idx="11" hasCustomPrompt="1"/>
          </p:nvPr>
        </p:nvSpPr>
        <p:spPr>
          <a:xfrm>
            <a:off x="533215" y="4953375"/>
            <a:ext cx="1120956" cy="166606"/>
          </a:xfrm>
        </p:spPr>
        <p:txBody>
          <a:bodyPr anchor="b"/>
          <a:lstStyle>
            <a:lvl1pPr marL="0" indent="0">
              <a:buNone/>
              <a:defRPr sz="1050" b="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de-DE" dirty="0"/>
              <a:t>Name</a:t>
            </a:r>
          </a:p>
        </p:txBody>
      </p:sp>
    </p:spTree>
    <p:extLst>
      <p:ext uri="{BB962C8B-B14F-4D97-AF65-F5344CB8AC3E}">
        <p14:creationId xmlns:p14="http://schemas.microsoft.com/office/powerpoint/2010/main" val="8726932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itelfolie dunkelblau">
    <p:bg>
      <p:bgPr>
        <a:solidFill>
          <a:srgbClr val="063D79"/>
        </a:solidFill>
        <a:effectLst/>
      </p:bgPr>
    </p:bg>
    <p:spTree>
      <p:nvGrpSpPr>
        <p:cNvPr id="1" name=""/>
        <p:cNvGrpSpPr/>
        <p:nvPr/>
      </p:nvGrpSpPr>
      <p:grpSpPr>
        <a:xfrm>
          <a:off x="0" y="0"/>
          <a:ext cx="0" cy="0"/>
          <a:chOff x="0" y="0"/>
          <a:chExt cx="0" cy="0"/>
        </a:xfrm>
      </p:grpSpPr>
      <p:sp>
        <p:nvSpPr>
          <p:cNvPr id="12295" name="Rectangle 7"/>
          <p:cNvSpPr>
            <a:spLocks noChangeArrowheads="1"/>
          </p:cNvSpPr>
          <p:nvPr userDrawn="1"/>
        </p:nvSpPr>
        <p:spPr bwMode="auto">
          <a:xfrm>
            <a:off x="1" y="0"/>
            <a:ext cx="900113" cy="51435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en-US" sz="1350">
              <a:solidFill>
                <a:srgbClr val="000000"/>
              </a:solidFill>
            </a:endParaRPr>
          </a:p>
        </p:txBody>
      </p:sp>
      <p:pic>
        <p:nvPicPr>
          <p:cNvPr id="12306" name="Picture 18" descr="unilogo4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r="20525"/>
          <a:stretch>
            <a:fillRect/>
          </a:stretch>
        </p:blipFill>
        <p:spPr bwMode="auto">
          <a:xfrm>
            <a:off x="0" y="323850"/>
            <a:ext cx="9144000" cy="673894"/>
          </a:xfrm>
          <a:prstGeom prst="rect">
            <a:avLst/>
          </a:prstGeom>
          <a:noFill/>
          <a:extLst>
            <a:ext uri="{909E8E84-426E-40dd-AFC4-6F175D3DCCD1}">
              <a14:hiddenFill xmlns="" xmlns:a14="http://schemas.microsoft.com/office/drawing/2010/main">
                <a:solidFill>
                  <a:srgbClr val="FFFFFF"/>
                </a:solidFill>
              </a14:hiddenFill>
            </a:ext>
          </a:extLst>
        </p:spPr>
      </p:pic>
      <p:sp>
        <p:nvSpPr>
          <p:cNvPr id="14" name="Rectangle 5"/>
          <p:cNvSpPr>
            <a:spLocks noGrp="1" noChangeArrowheads="1"/>
          </p:cNvSpPr>
          <p:nvPr>
            <p:ph type="ctrTitle" idx="4294967295" hasCustomPrompt="1"/>
          </p:nvPr>
        </p:nvSpPr>
        <p:spPr>
          <a:xfrm>
            <a:off x="1019175" y="1139431"/>
            <a:ext cx="7620146" cy="1357313"/>
          </a:xfrm>
        </p:spPr>
        <p:txBody>
          <a:bodyPr/>
          <a:lstStyle>
            <a:lvl1pPr algn="l">
              <a:defRPr>
                <a:solidFill>
                  <a:schemeClr val="bg1"/>
                </a:solidFill>
              </a:defRPr>
            </a:lvl1pPr>
          </a:lstStyle>
          <a:p>
            <a:r>
              <a:rPr lang="en-US" sz="3300" b="1" dirty="0" err="1">
                <a:solidFill>
                  <a:srgbClr val="354B7F"/>
                </a:solidFill>
              </a:rPr>
              <a:t>Titel</a:t>
            </a:r>
            <a:endParaRPr lang="de-DE" altLang="de-DE" sz="3300" dirty="0">
              <a:solidFill>
                <a:srgbClr val="354B7F"/>
              </a:solidFill>
            </a:endParaRPr>
          </a:p>
        </p:txBody>
      </p:sp>
      <p:sp>
        <p:nvSpPr>
          <p:cNvPr id="15" name="Textplatzhalter 4"/>
          <p:cNvSpPr>
            <a:spLocks noGrp="1"/>
          </p:cNvSpPr>
          <p:nvPr>
            <p:ph type="body" sz="quarter" idx="10" hasCustomPrompt="1"/>
          </p:nvPr>
        </p:nvSpPr>
        <p:spPr>
          <a:xfrm>
            <a:off x="1019175" y="2687035"/>
            <a:ext cx="7620145" cy="1452461"/>
          </a:xfrm>
        </p:spPr>
        <p:txBody>
          <a:bodyPr>
            <a:noAutofit/>
          </a:bodyPr>
          <a:lstStyle>
            <a:lvl1pPr marL="0" indent="0">
              <a:buNone/>
              <a:defRPr lang="en-US" sz="1800" dirty="0" smtClean="0">
                <a:solidFill>
                  <a:schemeClr val="bg1"/>
                </a:solidFill>
              </a:defRPr>
            </a:lvl1pPr>
          </a:lstStyle>
          <a:p>
            <a:r>
              <a:rPr lang="en-US" sz="1500" b="1" u="sng" dirty="0">
                <a:solidFill>
                  <a:schemeClr val="tx1">
                    <a:lumMod val="75000"/>
                    <a:lumOff val="25000"/>
                  </a:schemeClr>
                </a:solidFill>
                <a:latin typeface="Arial" panose="020B0604020202020204" pitchFamily="34" charset="0"/>
                <a:cs typeface="Arial" panose="020B0604020202020204" pitchFamily="34" charset="0"/>
              </a:rPr>
              <a:t>Presenter</a:t>
            </a:r>
            <a:r>
              <a:rPr lang="en-US" sz="1500" b="1" dirty="0">
                <a:solidFill>
                  <a:schemeClr val="tx1">
                    <a:lumMod val="75000"/>
                    <a:lumOff val="25000"/>
                  </a:schemeClr>
                </a:solidFill>
                <a:latin typeface="Arial" panose="020B0604020202020204" pitchFamily="34" charset="0"/>
                <a:cs typeface="Arial" panose="020B0604020202020204" pitchFamily="34" charset="0"/>
              </a:rPr>
              <a:t>, Contributors</a:t>
            </a:r>
          </a:p>
          <a:p>
            <a:endParaRPr lang="en-US" sz="1500" dirty="0">
              <a:solidFill>
                <a:schemeClr val="tx1">
                  <a:lumMod val="75000"/>
                  <a:lumOff val="25000"/>
                </a:schemeClr>
              </a:solidFill>
              <a:latin typeface="Arial" panose="020B0604020202020204" pitchFamily="34" charset="0"/>
              <a:cs typeface="Arial" panose="020B0604020202020204" pitchFamily="34" charset="0"/>
            </a:endParaRPr>
          </a:p>
          <a:p>
            <a:r>
              <a:rPr lang="en-US" sz="1500" dirty="0">
                <a:solidFill>
                  <a:schemeClr val="tx1">
                    <a:lumMod val="75000"/>
                    <a:lumOff val="25000"/>
                  </a:schemeClr>
                </a:solidFill>
                <a:latin typeface="Arial" panose="020B0604020202020204" pitchFamily="34" charset="0"/>
                <a:cs typeface="Arial" panose="020B0604020202020204" pitchFamily="34" charset="0"/>
              </a:rPr>
              <a:t>University of </a:t>
            </a:r>
            <a:r>
              <a:rPr lang="en-US" sz="1500" dirty="0" err="1">
                <a:solidFill>
                  <a:schemeClr val="tx1">
                    <a:lumMod val="75000"/>
                    <a:lumOff val="25000"/>
                  </a:schemeClr>
                </a:solidFill>
                <a:latin typeface="Arial" panose="020B0604020202020204" pitchFamily="34" charset="0"/>
                <a:cs typeface="Arial" panose="020B0604020202020204" pitchFamily="34" charset="0"/>
              </a:rPr>
              <a:t>Würzburg</a:t>
            </a:r>
            <a:r>
              <a:rPr lang="en-US" sz="1500" dirty="0">
                <a:solidFill>
                  <a:schemeClr val="tx1">
                    <a:lumMod val="75000"/>
                    <a:lumOff val="25000"/>
                  </a:schemeClr>
                </a:solidFill>
                <a:latin typeface="Arial" panose="020B0604020202020204" pitchFamily="34" charset="0"/>
                <a:cs typeface="Arial" panose="020B0604020202020204" pitchFamily="34" charset="0"/>
              </a:rPr>
              <a:t> – Chair of Software-Engineering</a:t>
            </a:r>
          </a:p>
          <a:p>
            <a:endParaRPr lang="en-US" sz="375" dirty="0">
              <a:solidFill>
                <a:schemeClr val="tx1">
                  <a:lumMod val="75000"/>
                  <a:lumOff val="25000"/>
                </a:schemeClr>
              </a:solidFill>
              <a:latin typeface="Arial" panose="020B0604020202020204" pitchFamily="34" charset="0"/>
              <a:cs typeface="Arial" panose="020B0604020202020204" pitchFamily="34" charset="0"/>
            </a:endParaRPr>
          </a:p>
          <a:p>
            <a:r>
              <a:rPr lang="en-US" sz="1500" u="none" dirty="0">
                <a:solidFill>
                  <a:schemeClr val="tx1">
                    <a:lumMod val="75000"/>
                    <a:lumOff val="25000"/>
                  </a:schemeClr>
                </a:solidFill>
                <a:latin typeface="Arial" panose="020B0604020202020204" pitchFamily="34" charset="0"/>
                <a:cs typeface="Arial" panose="020B0604020202020204" pitchFamily="34" charset="0"/>
              </a:rPr>
              <a:t>http://se.informatik.uni-wuerzburg.de/</a:t>
            </a:r>
          </a:p>
          <a:p>
            <a:r>
              <a:rPr lang="en-US" sz="1500" dirty="0">
                <a:solidFill>
                  <a:srgbClr val="FF0000"/>
                </a:solidFill>
                <a:latin typeface="Arial" panose="020B0604020202020204" pitchFamily="34" charset="0"/>
                <a:cs typeface="Arial" panose="020B0604020202020204" pitchFamily="34" charset="0"/>
              </a:rPr>
              <a:t>Link to Slides</a:t>
            </a:r>
          </a:p>
          <a:p>
            <a:pPr lvl="0"/>
            <a:endParaRPr lang="de-DE" dirty="0"/>
          </a:p>
        </p:txBody>
      </p:sp>
      <p:sp>
        <p:nvSpPr>
          <p:cNvPr id="16" name="Textplatzhalter 9"/>
          <p:cNvSpPr>
            <a:spLocks noGrp="1"/>
          </p:cNvSpPr>
          <p:nvPr>
            <p:ph type="body" sz="quarter" idx="11" hasCustomPrompt="1"/>
          </p:nvPr>
        </p:nvSpPr>
        <p:spPr>
          <a:xfrm>
            <a:off x="1019175" y="4345294"/>
            <a:ext cx="7620146" cy="539101"/>
          </a:xfrm>
        </p:spPr>
        <p:txBody>
          <a:bodyPr/>
          <a:lstStyle>
            <a:lvl1pPr marL="0" indent="0">
              <a:buNone/>
              <a:defRPr sz="2100" baseline="0">
                <a:solidFill>
                  <a:schemeClr val="bg1"/>
                </a:solidFill>
              </a:defRPr>
            </a:lvl1pPr>
          </a:lstStyle>
          <a:p>
            <a:r>
              <a:rPr lang="en-US" sz="1050" dirty="0">
                <a:solidFill>
                  <a:schemeClr val="tx1">
                    <a:lumMod val="75000"/>
                    <a:lumOff val="25000"/>
                  </a:schemeClr>
                </a:solidFill>
                <a:latin typeface="Arial" panose="020B0604020202020204" pitchFamily="34" charset="0"/>
                <a:cs typeface="Arial" panose="020B0604020202020204" pitchFamily="34" charset="0"/>
              </a:rPr>
              <a:t>Month Day, Year</a:t>
            </a:r>
          </a:p>
          <a:p>
            <a:r>
              <a:rPr lang="en-US" sz="1050" dirty="0">
                <a:solidFill>
                  <a:schemeClr val="tx1">
                    <a:lumMod val="75000"/>
                    <a:lumOff val="25000"/>
                  </a:schemeClr>
                </a:solidFill>
                <a:latin typeface="Arial" panose="020B0604020202020204" pitchFamily="34" charset="0"/>
                <a:cs typeface="Arial" panose="020B0604020202020204" pitchFamily="34" charset="0"/>
              </a:rPr>
              <a:t>Venue,</a:t>
            </a:r>
            <a:r>
              <a:rPr lang="en-US" sz="1050" baseline="0" dirty="0">
                <a:solidFill>
                  <a:schemeClr val="tx1">
                    <a:lumMod val="75000"/>
                    <a:lumOff val="25000"/>
                  </a:schemeClr>
                </a:solidFill>
                <a:latin typeface="Arial" panose="020B0604020202020204" pitchFamily="34" charset="0"/>
                <a:cs typeface="Arial" panose="020B0604020202020204" pitchFamily="34" charset="0"/>
              </a:rPr>
              <a:t> City, Country</a:t>
            </a:r>
            <a:r>
              <a:rPr lang="en-US" sz="1050" dirty="0">
                <a:solidFill>
                  <a:schemeClr val="tx1">
                    <a:lumMod val="75000"/>
                    <a:lumOff val="25000"/>
                  </a:schemeClr>
                </a:solidFill>
                <a:latin typeface="Arial" panose="020B0604020202020204" pitchFamily="34" charset="0"/>
                <a:cs typeface="Arial" panose="020B0604020202020204" pitchFamily="34" charset="0"/>
              </a:rPr>
              <a:t> </a:t>
            </a:r>
          </a:p>
        </p:txBody>
      </p:sp>
      <p:pic>
        <p:nvPicPr>
          <p:cNvPr id="8" name="Bild 1" descr="DescartesLogo_ohneSchatten.png">
            <a:hlinkClick r:id="rId3" tooltip="http://www.descartes-research.net/"/>
          </p:cNvPr>
          <p:cNvPicPr>
            <a:picLocks noChangeAspect="1"/>
          </p:cNvPicPr>
          <p:nvPr userDrawn="1"/>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053647" y="449105"/>
            <a:ext cx="1854691" cy="412989"/>
          </a:xfrm>
          <a:prstGeom prst="rect">
            <a:avLst/>
          </a:prstGeom>
        </p:spPr>
      </p:pic>
    </p:spTree>
    <p:extLst>
      <p:ext uri="{BB962C8B-B14F-4D97-AF65-F5344CB8AC3E}">
        <p14:creationId xmlns:p14="http://schemas.microsoft.com/office/powerpoint/2010/main" val="77558231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cSld name="1_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85800" y="1597819"/>
            <a:ext cx="7772400" cy="1102519"/>
          </a:xfrm>
        </p:spPr>
        <p:txBody>
          <a:bodyPr/>
          <a:lstStyle>
            <a:lvl1pPr>
              <a:defRPr>
                <a:latin typeface="Candara" panose="020E0502030303020204" pitchFamily="34" charset="0"/>
              </a:defRPr>
            </a:lvl1pPr>
          </a:lstStyle>
          <a:p>
            <a:r>
              <a:rPr lang="de-DE" dirty="0"/>
              <a:t>Titelmasterformat durch Klicken bearbeiten</a:t>
            </a:r>
            <a:endParaRPr lang="en-US" dirty="0"/>
          </a:p>
        </p:txBody>
      </p:sp>
      <p:sp>
        <p:nvSpPr>
          <p:cNvPr id="3" name="Untertitel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latin typeface="Candara" panose="020E0502030303020204" pitchFamily="34"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de-DE" dirty="0"/>
              <a:t>Formatvorlage des Untertitelmasters durch Klicken bearbeiten</a:t>
            </a:r>
            <a:endParaRPr lang="en-US" dirty="0"/>
          </a:p>
        </p:txBody>
      </p:sp>
      <p:sp>
        <p:nvSpPr>
          <p:cNvPr id="4" name="Datumsplatzhalter 3"/>
          <p:cNvSpPr>
            <a:spLocks noGrp="1"/>
          </p:cNvSpPr>
          <p:nvPr>
            <p:ph type="dt" sz="half" idx="10"/>
          </p:nvPr>
        </p:nvSpPr>
        <p:spPr>
          <a:xfrm>
            <a:off x="103760" y="4796447"/>
            <a:ext cx="2639440" cy="273844"/>
          </a:xfrm>
          <a:prstGeom prst="rect">
            <a:avLst/>
          </a:prstGeom>
        </p:spPr>
        <p:txBody>
          <a:bodyPr/>
          <a:lstStyle>
            <a:lvl1pPr>
              <a:defRPr>
                <a:latin typeface="Candara" panose="020E0502030303020204" pitchFamily="34" charset="0"/>
              </a:defRPr>
            </a:lvl1pPr>
          </a:lstStyle>
          <a:p>
            <a:fld id="{B38333E7-B9A7-4D5E-A6BB-97F39A69F782}" type="datetimeFigureOut">
              <a:rPr lang="en-US" smtClean="0"/>
              <a:pPr/>
              <a:t>7/10/2024</a:t>
            </a:fld>
            <a:endParaRPr lang="en-US" dirty="0"/>
          </a:p>
        </p:txBody>
      </p:sp>
      <p:sp>
        <p:nvSpPr>
          <p:cNvPr id="5" name="Fußzeilenplatzhalter 4"/>
          <p:cNvSpPr>
            <a:spLocks noGrp="1"/>
          </p:cNvSpPr>
          <p:nvPr>
            <p:ph type="ftr" sz="quarter" idx="11"/>
          </p:nvPr>
        </p:nvSpPr>
        <p:spPr>
          <a:xfrm>
            <a:off x="3124200" y="4767263"/>
            <a:ext cx="2895600" cy="273844"/>
          </a:xfrm>
          <a:prstGeom prst="rect">
            <a:avLst/>
          </a:prstGeom>
        </p:spPr>
        <p:txBody>
          <a:bodyPr/>
          <a:lstStyle>
            <a:lvl1pPr>
              <a:defRPr>
                <a:latin typeface="Candara" panose="020E0502030303020204" pitchFamily="34" charset="0"/>
              </a:defRPr>
            </a:lvl1pPr>
          </a:lstStyle>
          <a:p>
            <a:endParaRPr lang="en-US" dirty="0"/>
          </a:p>
        </p:txBody>
      </p:sp>
      <p:sp>
        <p:nvSpPr>
          <p:cNvPr id="6" name="Foliennummernplatzhalter 5"/>
          <p:cNvSpPr>
            <a:spLocks noGrp="1"/>
          </p:cNvSpPr>
          <p:nvPr>
            <p:ph type="sldNum" sz="quarter" idx="12"/>
          </p:nvPr>
        </p:nvSpPr>
        <p:spPr>
          <a:xfrm>
            <a:off x="6553200" y="4767263"/>
            <a:ext cx="2133600" cy="273844"/>
          </a:xfrm>
          <a:prstGeom prst="rect">
            <a:avLst/>
          </a:prstGeom>
        </p:spPr>
        <p:txBody>
          <a:bodyPr/>
          <a:lstStyle>
            <a:lvl1pPr>
              <a:defRPr>
                <a:latin typeface="Candara" panose="020E0502030303020204" pitchFamily="34" charset="0"/>
              </a:defRPr>
            </a:lvl1pPr>
          </a:lstStyle>
          <a:p>
            <a:fld id="{18E4833F-97D2-4C2D-82E5-20B700D312E3}" type="slidenum">
              <a:rPr lang="en-US" smtClean="0"/>
              <a:pPr/>
              <a:t>‹Nr.›</a:t>
            </a:fld>
            <a:endParaRPr lang="en-US"/>
          </a:p>
        </p:txBody>
      </p:sp>
    </p:spTree>
    <p:extLst>
      <p:ext uri="{BB962C8B-B14F-4D97-AF65-F5344CB8AC3E}">
        <p14:creationId xmlns:p14="http://schemas.microsoft.com/office/powerpoint/2010/main" val="272530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Ein beliebiger Inhalt">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046"/>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Table of contents</a:t>
            </a:r>
          </a:p>
        </p:txBody>
      </p:sp>
      <p:sp>
        <p:nvSpPr>
          <p:cNvPr id="9" name="Textplatzhalter 8">
            <a:extLst>
              <a:ext uri="{FF2B5EF4-FFF2-40B4-BE49-F238E27FC236}">
                <a16:creationId xmlns:a16="http://schemas.microsoft.com/office/drawing/2014/main" id="{5C14FEF6-3F05-40BE-A58E-EB5AFA8174DF}"/>
              </a:ext>
            </a:extLst>
          </p:cNvPr>
          <p:cNvSpPr>
            <a:spLocks noGrp="1"/>
          </p:cNvSpPr>
          <p:nvPr>
            <p:ph type="body" sz="quarter" idx="11" hasCustomPrompt="1"/>
          </p:nvPr>
        </p:nvSpPr>
        <p:spPr>
          <a:xfrm>
            <a:off x="530767" y="1144128"/>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1</a:t>
            </a:r>
          </a:p>
        </p:txBody>
      </p:sp>
      <p:sp>
        <p:nvSpPr>
          <p:cNvPr id="21" name="Textplatzhalter 20">
            <a:extLst>
              <a:ext uri="{FF2B5EF4-FFF2-40B4-BE49-F238E27FC236}">
                <a16:creationId xmlns:a16="http://schemas.microsoft.com/office/drawing/2014/main" id="{0567D914-2C55-4E3C-BE9B-836370F39A38}"/>
              </a:ext>
            </a:extLst>
          </p:cNvPr>
          <p:cNvSpPr>
            <a:spLocks noGrp="1"/>
          </p:cNvSpPr>
          <p:nvPr>
            <p:ph type="body" sz="quarter" idx="20" hasCustomPrompt="1"/>
          </p:nvPr>
        </p:nvSpPr>
        <p:spPr>
          <a:xfrm>
            <a:off x="829567" y="1144358"/>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4" name="Textplatzhalter 8">
            <a:extLst>
              <a:ext uri="{FF2B5EF4-FFF2-40B4-BE49-F238E27FC236}">
                <a16:creationId xmlns:a16="http://schemas.microsoft.com/office/drawing/2014/main" id="{C77F17B8-E364-43E1-BB49-674685992A21}"/>
              </a:ext>
            </a:extLst>
          </p:cNvPr>
          <p:cNvSpPr>
            <a:spLocks noGrp="1"/>
          </p:cNvSpPr>
          <p:nvPr>
            <p:ph type="body" sz="quarter" idx="21" hasCustomPrompt="1"/>
          </p:nvPr>
        </p:nvSpPr>
        <p:spPr>
          <a:xfrm>
            <a:off x="530767" y="1549630"/>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2</a:t>
            </a:r>
          </a:p>
        </p:txBody>
      </p:sp>
      <p:sp>
        <p:nvSpPr>
          <p:cNvPr id="25" name="Textplatzhalter 20">
            <a:extLst>
              <a:ext uri="{FF2B5EF4-FFF2-40B4-BE49-F238E27FC236}">
                <a16:creationId xmlns:a16="http://schemas.microsoft.com/office/drawing/2014/main" id="{DD46E529-C1B8-4F74-8C0F-349F5E96964C}"/>
              </a:ext>
            </a:extLst>
          </p:cNvPr>
          <p:cNvSpPr>
            <a:spLocks noGrp="1"/>
          </p:cNvSpPr>
          <p:nvPr>
            <p:ph type="body" sz="quarter" idx="22" hasCustomPrompt="1"/>
          </p:nvPr>
        </p:nvSpPr>
        <p:spPr>
          <a:xfrm>
            <a:off x="829567" y="1549860"/>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6" name="Textplatzhalter 8">
            <a:extLst>
              <a:ext uri="{FF2B5EF4-FFF2-40B4-BE49-F238E27FC236}">
                <a16:creationId xmlns:a16="http://schemas.microsoft.com/office/drawing/2014/main" id="{A4BB389E-99BF-4ABC-8684-D7241D4413B7}"/>
              </a:ext>
            </a:extLst>
          </p:cNvPr>
          <p:cNvSpPr>
            <a:spLocks noGrp="1"/>
          </p:cNvSpPr>
          <p:nvPr>
            <p:ph type="body" sz="quarter" idx="23" hasCustomPrompt="1"/>
          </p:nvPr>
        </p:nvSpPr>
        <p:spPr>
          <a:xfrm>
            <a:off x="530767" y="1955132"/>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3</a:t>
            </a:r>
          </a:p>
        </p:txBody>
      </p:sp>
      <p:sp>
        <p:nvSpPr>
          <p:cNvPr id="27" name="Textplatzhalter 20">
            <a:extLst>
              <a:ext uri="{FF2B5EF4-FFF2-40B4-BE49-F238E27FC236}">
                <a16:creationId xmlns:a16="http://schemas.microsoft.com/office/drawing/2014/main" id="{4CC4DD0E-A1D1-4922-ADF8-54EA32AB9976}"/>
              </a:ext>
            </a:extLst>
          </p:cNvPr>
          <p:cNvSpPr>
            <a:spLocks noGrp="1"/>
          </p:cNvSpPr>
          <p:nvPr>
            <p:ph type="body" sz="quarter" idx="24" hasCustomPrompt="1"/>
          </p:nvPr>
        </p:nvSpPr>
        <p:spPr>
          <a:xfrm>
            <a:off x="829567" y="1955362"/>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28" name="Textplatzhalter 8">
            <a:extLst>
              <a:ext uri="{FF2B5EF4-FFF2-40B4-BE49-F238E27FC236}">
                <a16:creationId xmlns:a16="http://schemas.microsoft.com/office/drawing/2014/main" id="{0BC5BACC-2276-4CC0-8C09-63FA2B4C121F}"/>
              </a:ext>
            </a:extLst>
          </p:cNvPr>
          <p:cNvSpPr>
            <a:spLocks noGrp="1"/>
          </p:cNvSpPr>
          <p:nvPr>
            <p:ph type="body" sz="quarter" idx="25" hasCustomPrompt="1"/>
          </p:nvPr>
        </p:nvSpPr>
        <p:spPr>
          <a:xfrm>
            <a:off x="530767" y="2360634"/>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4</a:t>
            </a:r>
          </a:p>
        </p:txBody>
      </p:sp>
      <p:sp>
        <p:nvSpPr>
          <p:cNvPr id="29" name="Textplatzhalter 20">
            <a:extLst>
              <a:ext uri="{FF2B5EF4-FFF2-40B4-BE49-F238E27FC236}">
                <a16:creationId xmlns:a16="http://schemas.microsoft.com/office/drawing/2014/main" id="{BD544A97-E8F8-4AA8-B4B8-2D69215B5F16}"/>
              </a:ext>
            </a:extLst>
          </p:cNvPr>
          <p:cNvSpPr>
            <a:spLocks noGrp="1"/>
          </p:cNvSpPr>
          <p:nvPr>
            <p:ph type="body" sz="quarter" idx="26" hasCustomPrompt="1"/>
          </p:nvPr>
        </p:nvSpPr>
        <p:spPr>
          <a:xfrm>
            <a:off x="829567" y="2360864"/>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0" name="Textplatzhalter 8">
            <a:extLst>
              <a:ext uri="{FF2B5EF4-FFF2-40B4-BE49-F238E27FC236}">
                <a16:creationId xmlns:a16="http://schemas.microsoft.com/office/drawing/2014/main" id="{C8F3EE20-D06F-4E52-A8D0-F201B421FDAB}"/>
              </a:ext>
            </a:extLst>
          </p:cNvPr>
          <p:cNvSpPr>
            <a:spLocks noGrp="1"/>
          </p:cNvSpPr>
          <p:nvPr>
            <p:ph type="body" sz="quarter" idx="27" hasCustomPrompt="1"/>
          </p:nvPr>
        </p:nvSpPr>
        <p:spPr>
          <a:xfrm>
            <a:off x="530767" y="2766136"/>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5</a:t>
            </a:r>
          </a:p>
        </p:txBody>
      </p:sp>
      <p:sp>
        <p:nvSpPr>
          <p:cNvPr id="31" name="Textplatzhalter 20">
            <a:extLst>
              <a:ext uri="{FF2B5EF4-FFF2-40B4-BE49-F238E27FC236}">
                <a16:creationId xmlns:a16="http://schemas.microsoft.com/office/drawing/2014/main" id="{5C9C654E-5FB5-4916-841D-0A87B2BE87A4}"/>
              </a:ext>
            </a:extLst>
          </p:cNvPr>
          <p:cNvSpPr>
            <a:spLocks noGrp="1"/>
          </p:cNvSpPr>
          <p:nvPr>
            <p:ph type="body" sz="quarter" idx="28" hasCustomPrompt="1"/>
          </p:nvPr>
        </p:nvSpPr>
        <p:spPr>
          <a:xfrm>
            <a:off x="829567" y="2766366"/>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2" name="Textplatzhalter 8">
            <a:extLst>
              <a:ext uri="{FF2B5EF4-FFF2-40B4-BE49-F238E27FC236}">
                <a16:creationId xmlns:a16="http://schemas.microsoft.com/office/drawing/2014/main" id="{DB70C979-C7C2-44E5-BC25-85190FE43C00}"/>
              </a:ext>
            </a:extLst>
          </p:cNvPr>
          <p:cNvSpPr>
            <a:spLocks noGrp="1"/>
          </p:cNvSpPr>
          <p:nvPr>
            <p:ph type="body" sz="quarter" idx="29" hasCustomPrompt="1"/>
          </p:nvPr>
        </p:nvSpPr>
        <p:spPr>
          <a:xfrm>
            <a:off x="530767" y="3171638"/>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6</a:t>
            </a:r>
          </a:p>
        </p:txBody>
      </p:sp>
      <p:sp>
        <p:nvSpPr>
          <p:cNvPr id="33" name="Textplatzhalter 20">
            <a:extLst>
              <a:ext uri="{FF2B5EF4-FFF2-40B4-BE49-F238E27FC236}">
                <a16:creationId xmlns:a16="http://schemas.microsoft.com/office/drawing/2014/main" id="{ECCC586F-A683-4222-8628-5641FF60647D}"/>
              </a:ext>
            </a:extLst>
          </p:cNvPr>
          <p:cNvSpPr>
            <a:spLocks noGrp="1"/>
          </p:cNvSpPr>
          <p:nvPr>
            <p:ph type="body" sz="quarter" idx="30" hasCustomPrompt="1"/>
          </p:nvPr>
        </p:nvSpPr>
        <p:spPr>
          <a:xfrm>
            <a:off x="829567" y="3171868"/>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
        <p:nvSpPr>
          <p:cNvPr id="34" name="Textplatzhalter 8">
            <a:extLst>
              <a:ext uri="{FF2B5EF4-FFF2-40B4-BE49-F238E27FC236}">
                <a16:creationId xmlns:a16="http://schemas.microsoft.com/office/drawing/2014/main" id="{EBEE846D-882D-4712-A191-B741EC3AE07F}"/>
              </a:ext>
            </a:extLst>
          </p:cNvPr>
          <p:cNvSpPr>
            <a:spLocks noGrp="1"/>
          </p:cNvSpPr>
          <p:nvPr>
            <p:ph type="body" sz="quarter" idx="31" hasCustomPrompt="1"/>
          </p:nvPr>
        </p:nvSpPr>
        <p:spPr>
          <a:xfrm>
            <a:off x="530767" y="3577140"/>
            <a:ext cx="298800" cy="298800"/>
          </a:xfrm>
          <a:prstGeom prst="rect">
            <a:avLst/>
          </a:prstGeom>
          <a:solidFill>
            <a:schemeClr val="tx1"/>
          </a:solidFill>
          <a:ln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gn="ctr">
              <a:buNone/>
              <a:defRPr sz="1200" b="1"/>
            </a:lvl1pPr>
          </a:lstStyle>
          <a:p>
            <a:pPr lvl="0"/>
            <a:r>
              <a:rPr lang="de-DE" dirty="0"/>
              <a:t>7</a:t>
            </a:r>
          </a:p>
        </p:txBody>
      </p:sp>
      <p:sp>
        <p:nvSpPr>
          <p:cNvPr id="35" name="Textplatzhalter 20">
            <a:extLst>
              <a:ext uri="{FF2B5EF4-FFF2-40B4-BE49-F238E27FC236}">
                <a16:creationId xmlns:a16="http://schemas.microsoft.com/office/drawing/2014/main" id="{00A040F7-82BD-4987-AB8C-968072D23A04}"/>
              </a:ext>
            </a:extLst>
          </p:cNvPr>
          <p:cNvSpPr>
            <a:spLocks noGrp="1"/>
          </p:cNvSpPr>
          <p:nvPr>
            <p:ph type="body" sz="quarter" idx="32" hasCustomPrompt="1"/>
          </p:nvPr>
        </p:nvSpPr>
        <p:spPr>
          <a:xfrm>
            <a:off x="829567" y="3577370"/>
            <a:ext cx="6678262" cy="298340"/>
          </a:xfrm>
          <a:prstGeom prst="rect">
            <a:avLst/>
          </a:prstGeom>
        </p:spPr>
        <p:txBody>
          <a:bodyPr anchor="ctr"/>
          <a:lstStyle>
            <a:lvl1pPr algn="l">
              <a:buNone/>
              <a:defRPr sz="2100" b="0">
                <a:solidFill>
                  <a:srgbClr val="000000"/>
                </a:solidFill>
              </a:defRPr>
            </a:lvl1pPr>
          </a:lstStyle>
          <a:p>
            <a:pPr lvl="0"/>
            <a:r>
              <a:rPr lang="de-DE" dirty="0"/>
              <a:t>Headline</a:t>
            </a:r>
          </a:p>
        </p:txBody>
      </p:sp>
    </p:spTree>
    <p:extLst>
      <p:ext uri="{BB962C8B-B14F-4D97-AF65-F5344CB8AC3E}">
        <p14:creationId xmlns:p14="http://schemas.microsoft.com/office/powerpoint/2010/main" val="3444256209"/>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sfolie_1">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213"/>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13" name="Textplatzhalter 12"/>
          <p:cNvSpPr>
            <a:spLocks noGrp="1"/>
          </p:cNvSpPr>
          <p:nvPr>
            <p:ph type="body" sz="quarter" idx="13" hasCustomPrompt="1"/>
          </p:nvPr>
        </p:nvSpPr>
        <p:spPr>
          <a:xfrm>
            <a:off x="484728" y="808038"/>
            <a:ext cx="8227472" cy="3708400"/>
          </a:xfrm>
          <a:prstGeom prst="rect">
            <a:avLst/>
          </a:prstGeom>
        </p:spPr>
        <p:txBody>
          <a:bodyPr lIns="0" rIns="0" numCol="1" spcCol="0"/>
          <a:lstStyle>
            <a:lvl1pPr marL="0" marR="0" indent="0" algn="l" defTabSz="914400" rtl="0" eaLnBrk="1" fontAlgn="auto" latinLnBrk="0" hangingPunct="1">
              <a:lnSpc>
                <a:spcPct val="114000"/>
              </a:lnSpc>
              <a:spcBef>
                <a:spcPts val="600"/>
              </a:spcBef>
              <a:spcAft>
                <a:spcPts val="0"/>
              </a:spcAft>
              <a:buClrTx/>
              <a:buSzTx/>
              <a:buFont typeface="Arial" panose="020B0604020202020204" pitchFamily="34" charset="0"/>
              <a:buNone/>
              <a:tabLst/>
              <a:defRPr sz="1600">
                <a:solidFill>
                  <a:srgbClr val="000000"/>
                </a:solidFill>
                <a:latin typeface="Arial" panose="020B0604020202020204" pitchFamily="34" charset="0"/>
                <a:cs typeface="Arial" panose="020B0604020202020204" pitchFamily="34" charset="0"/>
              </a:defRPr>
            </a:lvl1pPr>
            <a:lvl2pPr marL="457200" indent="0" algn="l">
              <a:buNone/>
              <a:defRPr sz="1800">
                <a:solidFill>
                  <a:srgbClr val="003F75"/>
                </a:solidFill>
                <a:latin typeface="Arial" panose="020B0604020202020204" pitchFamily="34" charset="0"/>
                <a:cs typeface="Arial" panose="020B0604020202020204" pitchFamily="34" charset="0"/>
              </a:defRPr>
            </a:lvl2pPr>
            <a:lvl3pPr marL="914400" indent="0" algn="l">
              <a:buNone/>
              <a:defRPr sz="1800">
                <a:solidFill>
                  <a:srgbClr val="003F75"/>
                </a:solidFill>
                <a:latin typeface="Arial" panose="020B0604020202020204" pitchFamily="34" charset="0"/>
                <a:cs typeface="Arial" panose="020B0604020202020204" pitchFamily="34" charset="0"/>
              </a:defRPr>
            </a:lvl3pPr>
            <a:lvl4pPr marL="1371600" indent="0" algn="l">
              <a:buNone/>
              <a:defRPr sz="1800">
                <a:solidFill>
                  <a:srgbClr val="003F75"/>
                </a:solidFill>
                <a:latin typeface="Arial" panose="020B0604020202020204" pitchFamily="34" charset="0"/>
                <a:cs typeface="Arial" panose="020B0604020202020204" pitchFamily="34" charset="0"/>
              </a:defRPr>
            </a:lvl4pPr>
            <a:lvl5pPr marL="1828800" indent="0" algn="l">
              <a:buNone/>
              <a:defRPr sz="1800">
                <a:solidFill>
                  <a:srgbClr val="003F75"/>
                </a:solidFill>
                <a:latin typeface="Arial" panose="020B0604020202020204" pitchFamily="34" charset="0"/>
                <a:cs typeface="Arial" panose="020B0604020202020204" pitchFamily="34" charset="0"/>
              </a:defRPr>
            </a:lvl5pPr>
          </a:lstStyle>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a:t>
            </a:r>
          </a:p>
        </p:txBody>
      </p:sp>
    </p:spTree>
    <p:extLst>
      <p:ext uri="{BB962C8B-B14F-4D97-AF65-F5344CB8AC3E}">
        <p14:creationId xmlns:p14="http://schemas.microsoft.com/office/powerpoint/2010/main" val="1947299123"/>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sfolie_2">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213"/>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13" name="Textplatzhalter 12"/>
          <p:cNvSpPr>
            <a:spLocks noGrp="1"/>
          </p:cNvSpPr>
          <p:nvPr>
            <p:ph type="body" sz="quarter" idx="13" hasCustomPrompt="1"/>
          </p:nvPr>
        </p:nvSpPr>
        <p:spPr>
          <a:xfrm>
            <a:off x="484728" y="808038"/>
            <a:ext cx="8227472" cy="3708400"/>
          </a:xfrm>
          <a:prstGeom prst="rect">
            <a:avLst/>
          </a:prstGeom>
        </p:spPr>
        <p:txBody>
          <a:bodyPr lIns="0" rIns="0" numCol="2" spcCol="216000"/>
          <a:lstStyle>
            <a:lvl1pPr marL="0" marR="0" indent="0" algn="l" defTabSz="914400" rtl="0" eaLnBrk="1" fontAlgn="auto" latinLnBrk="0" hangingPunct="1">
              <a:lnSpc>
                <a:spcPct val="114000"/>
              </a:lnSpc>
              <a:spcBef>
                <a:spcPts val="600"/>
              </a:spcBef>
              <a:spcAft>
                <a:spcPts val="0"/>
              </a:spcAft>
              <a:buClrTx/>
              <a:buSzTx/>
              <a:buFont typeface="Arial" panose="020B0604020202020204" pitchFamily="34" charset="0"/>
              <a:buNone/>
              <a:tabLst/>
              <a:defRPr sz="1600">
                <a:solidFill>
                  <a:srgbClr val="000000"/>
                </a:solidFill>
                <a:latin typeface="Arial" panose="020B0604020202020204" pitchFamily="34" charset="0"/>
                <a:cs typeface="Arial" panose="020B0604020202020204" pitchFamily="34" charset="0"/>
              </a:defRPr>
            </a:lvl1pPr>
            <a:lvl2pPr marL="457200" indent="0" algn="l">
              <a:buNone/>
              <a:defRPr sz="1800">
                <a:solidFill>
                  <a:srgbClr val="003F75"/>
                </a:solidFill>
                <a:latin typeface="Arial" panose="020B0604020202020204" pitchFamily="34" charset="0"/>
                <a:cs typeface="Arial" panose="020B0604020202020204" pitchFamily="34" charset="0"/>
              </a:defRPr>
            </a:lvl2pPr>
            <a:lvl3pPr marL="914400" indent="0" algn="l">
              <a:buNone/>
              <a:defRPr sz="1800">
                <a:solidFill>
                  <a:srgbClr val="003F75"/>
                </a:solidFill>
                <a:latin typeface="Arial" panose="020B0604020202020204" pitchFamily="34" charset="0"/>
                <a:cs typeface="Arial" panose="020B0604020202020204" pitchFamily="34" charset="0"/>
              </a:defRPr>
            </a:lvl3pPr>
            <a:lvl4pPr marL="1371600" indent="0" algn="l">
              <a:buNone/>
              <a:defRPr sz="1800">
                <a:solidFill>
                  <a:srgbClr val="003F75"/>
                </a:solidFill>
                <a:latin typeface="Arial" panose="020B0604020202020204" pitchFamily="34" charset="0"/>
                <a:cs typeface="Arial" panose="020B0604020202020204" pitchFamily="34" charset="0"/>
              </a:defRPr>
            </a:lvl4pPr>
            <a:lvl5pPr marL="1828800" indent="0" algn="l">
              <a:buNone/>
              <a:defRPr sz="1800">
                <a:solidFill>
                  <a:srgbClr val="003F75"/>
                </a:solidFill>
                <a:latin typeface="Arial" panose="020B0604020202020204" pitchFamily="34" charset="0"/>
                <a:cs typeface="Arial" panose="020B0604020202020204" pitchFamily="34" charset="0"/>
              </a:defRPr>
            </a:lvl5pPr>
          </a:lstStyle>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 </a:t>
            </a:r>
          </a:p>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 </a:t>
            </a:r>
          </a:p>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 </a:t>
            </a:r>
          </a:p>
        </p:txBody>
      </p:sp>
    </p:spTree>
    <p:extLst>
      <p:ext uri="{BB962C8B-B14F-4D97-AF65-F5344CB8AC3E}">
        <p14:creationId xmlns:p14="http://schemas.microsoft.com/office/powerpoint/2010/main" val="1735542739"/>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sfolie_3">
    <p:spTree>
      <p:nvGrpSpPr>
        <p:cNvPr id="1" name=""/>
        <p:cNvGrpSpPr/>
        <p:nvPr/>
      </p:nvGrpSpPr>
      <p:grpSpPr>
        <a:xfrm>
          <a:off x="0" y="0"/>
          <a:ext cx="0" cy="0"/>
          <a:chOff x="0" y="0"/>
          <a:chExt cx="0" cy="0"/>
        </a:xfrm>
      </p:grpSpPr>
      <p:sp>
        <p:nvSpPr>
          <p:cNvPr id="3" name="Textplatzhalter 6"/>
          <p:cNvSpPr>
            <a:spLocks noGrp="1"/>
          </p:cNvSpPr>
          <p:nvPr>
            <p:ph type="body" sz="quarter" idx="10" hasCustomPrompt="1"/>
          </p:nvPr>
        </p:nvSpPr>
        <p:spPr>
          <a:xfrm>
            <a:off x="484729" y="303213"/>
            <a:ext cx="8227471"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13" name="Textplatzhalter 12"/>
          <p:cNvSpPr>
            <a:spLocks noGrp="1"/>
          </p:cNvSpPr>
          <p:nvPr>
            <p:ph type="body" sz="quarter" idx="13" hasCustomPrompt="1"/>
          </p:nvPr>
        </p:nvSpPr>
        <p:spPr>
          <a:xfrm>
            <a:off x="484728" y="808038"/>
            <a:ext cx="8227472" cy="3708400"/>
          </a:xfrm>
          <a:prstGeom prst="rect">
            <a:avLst/>
          </a:prstGeom>
        </p:spPr>
        <p:txBody>
          <a:bodyPr lIns="0" rIns="0" numCol="1" spcCol="0"/>
          <a:lstStyle>
            <a:lvl1pPr marL="285750" marR="0" indent="-285750" algn="l" defTabSz="914400" rtl="0" eaLnBrk="1" fontAlgn="auto" latinLnBrk="0" hangingPunct="1">
              <a:lnSpc>
                <a:spcPct val="114000"/>
              </a:lnSpc>
              <a:spcBef>
                <a:spcPts val="600"/>
              </a:spcBef>
              <a:spcAft>
                <a:spcPts val="0"/>
              </a:spcAft>
              <a:buClrTx/>
              <a:buSzTx/>
              <a:buFont typeface="Arial" panose="020B0604020202020204" pitchFamily="34" charset="0"/>
              <a:buChar char="•"/>
              <a:tabLst/>
              <a:defRPr sz="1600">
                <a:solidFill>
                  <a:srgbClr val="000000"/>
                </a:solidFill>
                <a:latin typeface="Arial" panose="020B0604020202020204" pitchFamily="34" charset="0"/>
                <a:cs typeface="Arial" panose="020B0604020202020204" pitchFamily="34" charset="0"/>
              </a:defRPr>
            </a:lvl1pPr>
            <a:lvl2pPr marL="457200" indent="0" algn="l">
              <a:buNone/>
              <a:defRPr sz="1800">
                <a:solidFill>
                  <a:srgbClr val="003F75"/>
                </a:solidFill>
                <a:latin typeface="Arial" panose="020B0604020202020204" pitchFamily="34" charset="0"/>
                <a:cs typeface="Arial" panose="020B0604020202020204" pitchFamily="34" charset="0"/>
              </a:defRPr>
            </a:lvl2pPr>
            <a:lvl3pPr marL="914400" indent="0" algn="l">
              <a:buNone/>
              <a:defRPr sz="1800">
                <a:solidFill>
                  <a:srgbClr val="003F75"/>
                </a:solidFill>
                <a:latin typeface="Arial" panose="020B0604020202020204" pitchFamily="34" charset="0"/>
                <a:cs typeface="Arial" panose="020B0604020202020204" pitchFamily="34" charset="0"/>
              </a:defRPr>
            </a:lvl3pPr>
            <a:lvl4pPr marL="1371600" indent="0" algn="l">
              <a:buNone/>
              <a:defRPr sz="1800">
                <a:solidFill>
                  <a:srgbClr val="003F75"/>
                </a:solidFill>
                <a:latin typeface="Arial" panose="020B0604020202020204" pitchFamily="34" charset="0"/>
                <a:cs typeface="Arial" panose="020B0604020202020204" pitchFamily="34" charset="0"/>
              </a:defRPr>
            </a:lvl4pPr>
            <a:lvl5pPr marL="1828800" indent="0" algn="l">
              <a:buNone/>
              <a:defRPr sz="1800">
                <a:solidFill>
                  <a:srgbClr val="003F75"/>
                </a:solidFill>
                <a:latin typeface="Arial" panose="020B0604020202020204" pitchFamily="34" charset="0"/>
                <a:cs typeface="Arial" panose="020B0604020202020204" pitchFamily="34" charset="0"/>
              </a:defRPr>
            </a:lvl5pPr>
          </a:lstStyle>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a:t>
            </a:r>
          </a:p>
        </p:txBody>
      </p:sp>
    </p:spTree>
    <p:extLst>
      <p:ext uri="{BB962C8B-B14F-4D97-AF65-F5344CB8AC3E}">
        <p14:creationId xmlns:p14="http://schemas.microsoft.com/office/powerpoint/2010/main" val="2113573367"/>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sfolie_4">
    <p:spTree>
      <p:nvGrpSpPr>
        <p:cNvPr id="1" name=""/>
        <p:cNvGrpSpPr/>
        <p:nvPr/>
      </p:nvGrpSpPr>
      <p:grpSpPr>
        <a:xfrm>
          <a:off x="0" y="0"/>
          <a:ext cx="0" cy="0"/>
          <a:chOff x="0" y="0"/>
          <a:chExt cx="0" cy="0"/>
        </a:xfrm>
      </p:grpSpPr>
      <p:sp>
        <p:nvSpPr>
          <p:cNvPr id="7" name="Textplatzhalter 6"/>
          <p:cNvSpPr>
            <a:spLocks noGrp="1"/>
          </p:cNvSpPr>
          <p:nvPr>
            <p:ph type="body" sz="quarter" idx="10" hasCustomPrompt="1"/>
          </p:nvPr>
        </p:nvSpPr>
        <p:spPr>
          <a:xfrm>
            <a:off x="484730" y="303213"/>
            <a:ext cx="8227470" cy="429460"/>
          </a:xfrm>
          <a:prstGeom prst="rect">
            <a:avLst/>
          </a:prstGeom>
        </p:spPr>
        <p:txBody>
          <a:bodyPr vert="horz" lIns="0" rIns="0"/>
          <a:lstStyle>
            <a:lvl1pPr marL="0" indent="0">
              <a:lnSpc>
                <a:spcPct val="100000"/>
              </a:lnSpc>
              <a:buNone/>
              <a:defRPr sz="2200">
                <a:solidFill>
                  <a:srgbClr val="003F75"/>
                </a:solidFill>
                <a:latin typeface="Arial Black"/>
                <a:cs typeface="Arial Black"/>
              </a:defRPr>
            </a:lvl1pPr>
            <a:lvl2pPr marL="457200" indent="0">
              <a:buNone/>
              <a:defRPr sz="2500">
                <a:latin typeface="Arial Black"/>
                <a:cs typeface="Arial Black"/>
              </a:defRPr>
            </a:lvl2pPr>
            <a:lvl3pPr marL="914400" indent="0">
              <a:buNone/>
              <a:defRPr sz="2500">
                <a:latin typeface="Arial Black"/>
                <a:cs typeface="Arial Black"/>
              </a:defRPr>
            </a:lvl3pPr>
            <a:lvl4pPr marL="1371600" indent="0">
              <a:buNone/>
              <a:defRPr sz="2500">
                <a:latin typeface="Arial Black"/>
                <a:cs typeface="Arial Black"/>
              </a:defRPr>
            </a:lvl4pPr>
            <a:lvl5pPr marL="1828800" indent="0">
              <a:buNone/>
              <a:defRPr sz="2500">
                <a:latin typeface="Arial Black"/>
                <a:cs typeface="Arial Black"/>
              </a:defRPr>
            </a:lvl5pPr>
          </a:lstStyle>
          <a:p>
            <a:pPr lvl="0"/>
            <a:r>
              <a:rPr lang="en-US" noProof="0" dirty="0"/>
              <a:t>This is a headline</a:t>
            </a:r>
          </a:p>
        </p:txBody>
      </p:sp>
      <p:sp>
        <p:nvSpPr>
          <p:cNvPr id="18" name="Rechteck 17"/>
          <p:cNvSpPr/>
          <p:nvPr userDrawn="1"/>
        </p:nvSpPr>
        <p:spPr>
          <a:xfrm>
            <a:off x="270456" y="2678806"/>
            <a:ext cx="1210614" cy="817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Inhaltsplatzhalter 25"/>
          <p:cNvSpPr>
            <a:spLocks noGrp="1"/>
          </p:cNvSpPr>
          <p:nvPr>
            <p:ph sz="quarter" idx="16" hasCustomPrompt="1"/>
          </p:nvPr>
        </p:nvSpPr>
        <p:spPr>
          <a:xfrm>
            <a:off x="561261" y="808038"/>
            <a:ext cx="3959226" cy="3708400"/>
          </a:xfrm>
          <a:prstGeom prst="rect">
            <a:avLst/>
          </a:prstGeom>
        </p:spPr>
        <p:txBody>
          <a:bodyPr lIns="90000" rIns="90000"/>
          <a:lstStyle>
            <a:lvl1pPr marL="0" indent="0">
              <a:buNone/>
              <a:defRPr sz="1800">
                <a:solidFill>
                  <a:srgbClr val="000000"/>
                </a:solidFill>
                <a:latin typeface="Arial" panose="020B0604020202020204" pitchFamily="34" charset="0"/>
                <a:cs typeface="Arial" panose="020B0604020202020204" pitchFamily="34" charset="0"/>
              </a:defRPr>
            </a:lvl1pPr>
          </a:lstStyle>
          <a:p>
            <a:r>
              <a:rPr lang="de-DE" dirty="0"/>
              <a:t>Click on </a:t>
            </a:r>
            <a:r>
              <a:rPr lang="de-DE" dirty="0" err="1"/>
              <a:t>symbol</a:t>
            </a:r>
            <a:r>
              <a:rPr lang="de-DE" dirty="0"/>
              <a:t> </a:t>
            </a:r>
            <a:r>
              <a:rPr lang="de-DE" dirty="0" err="1"/>
              <a:t>to</a:t>
            </a:r>
            <a:r>
              <a:rPr lang="de-DE" dirty="0"/>
              <a:t> </a:t>
            </a:r>
            <a:r>
              <a:rPr lang="de-DE" dirty="0" err="1"/>
              <a:t>insert</a:t>
            </a:r>
            <a:r>
              <a:rPr lang="de-DE" dirty="0"/>
              <a:t> </a:t>
            </a:r>
            <a:r>
              <a:rPr lang="de-DE" dirty="0" err="1"/>
              <a:t>object</a:t>
            </a:r>
            <a:endParaRPr lang="de-DE" dirty="0"/>
          </a:p>
        </p:txBody>
      </p:sp>
      <p:sp>
        <p:nvSpPr>
          <p:cNvPr id="8" name="Textplatzhalter 12"/>
          <p:cNvSpPr>
            <a:spLocks noGrp="1"/>
          </p:cNvSpPr>
          <p:nvPr>
            <p:ph type="body" sz="quarter" idx="13" hasCustomPrompt="1"/>
          </p:nvPr>
        </p:nvSpPr>
        <p:spPr>
          <a:xfrm>
            <a:off x="4623514" y="808038"/>
            <a:ext cx="4088685" cy="3708400"/>
          </a:xfrm>
          <a:prstGeom prst="rect">
            <a:avLst/>
          </a:prstGeom>
        </p:spPr>
        <p:txBody>
          <a:bodyPr lIns="0" rIns="0" numCol="1" spcCol="0"/>
          <a:lstStyle>
            <a:lvl1pPr marL="285750" marR="0" indent="-285750" algn="l" defTabSz="914400" rtl="0" eaLnBrk="1" fontAlgn="auto" latinLnBrk="0" hangingPunct="1">
              <a:lnSpc>
                <a:spcPct val="114000"/>
              </a:lnSpc>
              <a:spcBef>
                <a:spcPts val="600"/>
              </a:spcBef>
              <a:spcAft>
                <a:spcPts val="0"/>
              </a:spcAft>
              <a:buClrTx/>
              <a:buSzTx/>
              <a:buFont typeface="Arial" panose="020B0604020202020204" pitchFamily="34" charset="0"/>
              <a:buChar char="•"/>
              <a:tabLst/>
              <a:defRPr sz="1600">
                <a:solidFill>
                  <a:srgbClr val="000000"/>
                </a:solidFill>
                <a:latin typeface="Arial" panose="020B0604020202020204" pitchFamily="34" charset="0"/>
                <a:cs typeface="Arial" panose="020B0604020202020204" pitchFamily="34" charset="0"/>
              </a:defRPr>
            </a:lvl1pPr>
            <a:lvl2pPr marL="457200" indent="0" algn="l">
              <a:buNone/>
              <a:defRPr sz="1800">
                <a:solidFill>
                  <a:srgbClr val="003F75"/>
                </a:solidFill>
                <a:latin typeface="Arial" panose="020B0604020202020204" pitchFamily="34" charset="0"/>
                <a:cs typeface="Arial" panose="020B0604020202020204" pitchFamily="34" charset="0"/>
              </a:defRPr>
            </a:lvl2pPr>
            <a:lvl3pPr marL="914400" indent="0" algn="l">
              <a:buNone/>
              <a:defRPr sz="1800">
                <a:solidFill>
                  <a:srgbClr val="003F75"/>
                </a:solidFill>
                <a:latin typeface="Arial" panose="020B0604020202020204" pitchFamily="34" charset="0"/>
                <a:cs typeface="Arial" panose="020B0604020202020204" pitchFamily="34" charset="0"/>
              </a:defRPr>
            </a:lvl3pPr>
            <a:lvl4pPr marL="1371600" indent="0" algn="l">
              <a:buNone/>
              <a:defRPr sz="1800">
                <a:solidFill>
                  <a:srgbClr val="003F75"/>
                </a:solidFill>
                <a:latin typeface="Arial" panose="020B0604020202020204" pitchFamily="34" charset="0"/>
                <a:cs typeface="Arial" panose="020B0604020202020204" pitchFamily="34" charset="0"/>
              </a:defRPr>
            </a:lvl4pPr>
            <a:lvl5pPr marL="1828800" indent="0" algn="l">
              <a:buNone/>
              <a:defRPr sz="1800">
                <a:solidFill>
                  <a:srgbClr val="003F75"/>
                </a:solidFill>
                <a:latin typeface="Arial" panose="020B0604020202020204" pitchFamily="34" charset="0"/>
                <a:cs typeface="Arial" panose="020B0604020202020204" pitchFamily="34" charset="0"/>
              </a:defRPr>
            </a:lvl5pPr>
          </a:lstStyle>
          <a:p>
            <a:pPr lvl="0"/>
            <a:r>
              <a:rPr lang="en-US" noProof="0" dirty="0"/>
              <a:t>To be completely frank with you: This is not your ad text, but so-called dummy text. However, we have decided on the ever popular "</a:t>
            </a:r>
            <a:r>
              <a:rPr lang="en-US" noProof="0" dirty="0" err="1"/>
              <a:t>Guaredisch</a:t>
            </a:r>
            <a:r>
              <a:rPr lang="en-US" noProof="0" dirty="0"/>
              <a:t> </a:t>
            </a:r>
            <a:r>
              <a:rPr lang="en-US" noProof="0" dirty="0" err="1"/>
              <a:t>Nedunfeg</a:t>
            </a:r>
            <a:r>
              <a:rPr lang="en-US" noProof="0" dirty="0"/>
              <a:t>" or the classic "</a:t>
            </a:r>
            <a:r>
              <a:rPr lang="en-US" noProof="0" dirty="0" err="1"/>
              <a:t>oxmox</a:t>
            </a:r>
            <a:r>
              <a:rPr lang="en-US" noProof="0" dirty="0"/>
              <a:t>" to refrain.</a:t>
            </a:r>
          </a:p>
        </p:txBody>
      </p:sp>
    </p:spTree>
    <p:extLst>
      <p:ext uri="{BB962C8B-B14F-4D97-AF65-F5344CB8AC3E}">
        <p14:creationId xmlns:p14="http://schemas.microsoft.com/office/powerpoint/2010/main" val="2099174479"/>
      </p:ext>
    </p:extLst>
  </p:cSld>
  <p:clrMapOvr>
    <a:masterClrMapping/>
  </p:clrMapOvr>
  <p:extLst>
    <p:ext uri="{DCECCB84-F9BA-43D5-87BE-67443E8EF086}">
      <p15:sldGuideLst xmlns:p15="http://schemas.microsoft.com/office/powerpoint/2012/main">
        <p15:guide id="2" pos="363">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image" Target="../media/image5.png"/><Relationship Id="rId2" Type="http://schemas.openxmlformats.org/officeDocument/2006/relationships/slideLayout" Target="../slideLayouts/slideLayout5.xml"/><Relationship Id="rId16" Type="http://schemas.openxmlformats.org/officeDocument/2006/relationships/theme" Target="../theme/theme2.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image" Target="../media/image5.png"/><Relationship Id="rId2" Type="http://schemas.openxmlformats.org/officeDocument/2006/relationships/slideLayout" Target="../slideLayouts/slideLayout20.xml"/><Relationship Id="rId16" Type="http://schemas.openxmlformats.org/officeDocument/2006/relationships/theme" Target="../theme/theme3.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image" Target="../media/image8.png"/><Relationship Id="rId5" Type="http://schemas.openxmlformats.org/officeDocument/2006/relationships/slideLayout" Target="../slideLayouts/slideLayout38.xml"/><Relationship Id="rId10" Type="http://schemas.openxmlformats.org/officeDocument/2006/relationships/image" Target="../media/image7.png"/><Relationship Id="rId4" Type="http://schemas.openxmlformats.org/officeDocument/2006/relationships/slideLayout" Target="../slideLayouts/slideLayout37.xml"/><Relationship Id="rId9" Type="http://schemas.openxmlformats.org/officeDocument/2006/relationships/image" Target="../media/image6.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43.xml"/><Relationship Id="rId7" Type="http://schemas.openxmlformats.org/officeDocument/2006/relationships/theme" Target="../theme/theme5.xml"/><Relationship Id="rId2" Type="http://schemas.openxmlformats.org/officeDocument/2006/relationships/slideLayout" Target="../slideLayouts/slideLayout42.xml"/><Relationship Id="rId1" Type="http://schemas.openxmlformats.org/officeDocument/2006/relationships/slideLayout" Target="../slideLayouts/slideLayout41.xml"/><Relationship Id="rId6" Type="http://schemas.openxmlformats.org/officeDocument/2006/relationships/slideLayout" Target="../slideLayouts/slideLayout46.xml"/><Relationship Id="rId5" Type="http://schemas.openxmlformats.org/officeDocument/2006/relationships/slideLayout" Target="../slideLayouts/slideLayout45.xml"/><Relationship Id="rId10" Type="http://schemas.openxmlformats.org/officeDocument/2006/relationships/image" Target="../media/image8.png"/><Relationship Id="rId4" Type="http://schemas.openxmlformats.org/officeDocument/2006/relationships/slideLayout" Target="../slideLayouts/slideLayout44.xml"/><Relationship Id="rId9"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Grafik 6"/>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920377" y="254627"/>
            <a:ext cx="786441" cy="245319"/>
          </a:xfrm>
          <a:prstGeom prst="rect">
            <a:avLst/>
          </a:prstGeom>
        </p:spPr>
      </p:pic>
      <p:pic>
        <p:nvPicPr>
          <p:cNvPr id="4" name="Bild 7"/>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655020" y="1817508"/>
            <a:ext cx="5833960" cy="1508485"/>
          </a:xfrm>
          <a:prstGeom prst="rect">
            <a:avLst/>
          </a:prstGeom>
        </p:spPr>
      </p:pic>
    </p:spTree>
    <p:extLst>
      <p:ext uri="{BB962C8B-B14F-4D97-AF65-F5344CB8AC3E}">
        <p14:creationId xmlns:p14="http://schemas.microsoft.com/office/powerpoint/2010/main" val="3060818824"/>
      </p:ext>
    </p:extLst>
  </p:cSld>
  <p:clrMap bg1="lt1" tx1="dk1" bg2="lt2" tx2="dk2" accent1="accent1" accent2="accent2" accent3="accent3" accent4="accent4" accent5="accent5" accent6="accent6" hlink="hlink" folHlink="folHlink"/>
  <p:sldLayoutIdLst>
    <p:sldLayoutId id="2147483667" r:id="rId1"/>
    <p:sldLayoutId id="2147483695" r:id="rId2"/>
    <p:sldLayoutId id="2147483755" r:id="rId3"/>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Textfeld 4"/>
          <p:cNvSpPr txBox="1"/>
          <p:nvPr userDrawn="1"/>
        </p:nvSpPr>
        <p:spPr>
          <a:xfrm>
            <a:off x="844320" y="4834253"/>
            <a:ext cx="7455361" cy="239125"/>
          </a:xfrm>
          <a:prstGeom prst="rect">
            <a:avLst/>
          </a:prstGeom>
          <a:noFill/>
        </p:spPr>
        <p:txBody>
          <a:bodyPr wrap="square" lIns="114894" tIns="57446" rIns="114894" bIns="57446" rtlCol="0">
            <a:spAutoFit/>
          </a:bodyPr>
          <a:lstStyle/>
          <a:p>
            <a:pPr algn="ctr"/>
            <a:r>
              <a:rPr lang="en-US" sz="800">
                <a:solidFill>
                  <a:srgbClr val="868686"/>
                </a:solidFill>
                <a:latin typeface="Arial" panose="020B0604020202020204" pitchFamily="34" charset="0"/>
                <a:cs typeface="Arial" panose="020B0604020202020204" pitchFamily="34" charset="0"/>
              </a:rPr>
              <a:t>© </a:t>
            </a:r>
            <a:r>
              <a:rPr lang="en-US" sz="800" noProof="0">
                <a:solidFill>
                  <a:srgbClr val="868686"/>
                </a:solidFill>
                <a:latin typeface="Arial" panose="020B0604020202020204" pitchFamily="34" charset="0"/>
                <a:cs typeface="Arial" panose="020B0604020202020204" pitchFamily="34" charset="0"/>
              </a:rPr>
              <a:t>University</a:t>
            </a:r>
            <a:r>
              <a:rPr lang="en-US" sz="800" baseline="0">
                <a:solidFill>
                  <a:srgbClr val="868686"/>
                </a:solidFill>
                <a:latin typeface="Arial" panose="020B0604020202020204" pitchFamily="34" charset="0"/>
                <a:cs typeface="Arial" panose="020B0604020202020204" pitchFamily="34" charset="0"/>
              </a:rPr>
              <a:t> of</a:t>
            </a:r>
            <a:r>
              <a:rPr lang="en-US" sz="800">
                <a:solidFill>
                  <a:srgbClr val="868686"/>
                </a:solidFill>
                <a:latin typeface="Arial" panose="020B0604020202020204" pitchFamily="34" charset="0"/>
                <a:cs typeface="Arial" panose="020B0604020202020204" pitchFamily="34" charset="0"/>
              </a:rPr>
              <a:t> </a:t>
            </a:r>
            <a:r>
              <a:rPr lang="en-US" sz="800" err="1">
                <a:solidFill>
                  <a:srgbClr val="868686"/>
                </a:solidFill>
                <a:latin typeface="Arial" panose="020B0604020202020204" pitchFamily="34" charset="0"/>
                <a:cs typeface="Arial" panose="020B0604020202020204" pitchFamily="34" charset="0"/>
              </a:rPr>
              <a:t>Hohenheim</a:t>
            </a:r>
            <a:r>
              <a:rPr lang="en-US" sz="800">
                <a:solidFill>
                  <a:srgbClr val="868686"/>
                </a:solidFill>
                <a:latin typeface="Arial" panose="020B0604020202020204" pitchFamily="34" charset="0"/>
                <a:cs typeface="Arial" panose="020B0604020202020204" pitchFamily="34" charset="0"/>
              </a:rPr>
              <a:t>, Dep. Food Informatics</a:t>
            </a:r>
          </a:p>
        </p:txBody>
      </p:sp>
      <p:sp>
        <p:nvSpPr>
          <p:cNvPr id="4" name="Textfeld 3"/>
          <p:cNvSpPr txBox="1"/>
          <p:nvPr userDrawn="1"/>
        </p:nvSpPr>
        <p:spPr>
          <a:xfrm>
            <a:off x="8268753" y="4869176"/>
            <a:ext cx="463550" cy="138499"/>
          </a:xfrm>
          <a:prstGeom prst="rect">
            <a:avLst/>
          </a:prstGeom>
          <a:noFill/>
        </p:spPr>
        <p:txBody>
          <a:bodyPr wrap="square" lIns="0" tIns="0" rIns="0" bIns="0" rtlCol="0">
            <a:spAutoFit/>
          </a:bodyPr>
          <a:lstStyle/>
          <a:p>
            <a:pPr algn="r"/>
            <a:fld id="{74C4B046-2211-E040-A09E-BD75B503FAD9}" type="slidenum">
              <a:rPr lang="de-DE" sz="900" smtClean="0">
                <a:solidFill>
                  <a:srgbClr val="003F75"/>
                </a:solidFill>
                <a:latin typeface="Arial Black"/>
                <a:cs typeface="Arial Black"/>
              </a:rPr>
              <a:pPr algn="r"/>
              <a:t>‹Nr.›</a:t>
            </a:fld>
            <a:endParaRPr lang="de-DE" sz="900">
              <a:solidFill>
                <a:srgbClr val="003F75"/>
              </a:solidFill>
              <a:latin typeface="Arial Black"/>
              <a:cs typeface="Arial Black"/>
            </a:endParaRPr>
          </a:p>
        </p:txBody>
      </p:sp>
      <p:pic>
        <p:nvPicPr>
          <p:cNvPr id="3" name="Grafik 2" descr="Ein Bild, das Text enthält.&#10;&#10;Automatisch generierte Beschreibung">
            <a:extLst>
              <a:ext uri="{FF2B5EF4-FFF2-40B4-BE49-F238E27FC236}">
                <a16:creationId xmlns:a16="http://schemas.microsoft.com/office/drawing/2014/main" id="{1D0E7F56-C8BC-4D05-B1CA-33BD8E2D8DE5}"/>
              </a:ext>
            </a:extLst>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117313" y="4814187"/>
            <a:ext cx="1080000" cy="279255"/>
          </a:xfrm>
          <a:prstGeom prst="rect">
            <a:avLst/>
          </a:prstGeom>
        </p:spPr>
      </p:pic>
    </p:spTree>
    <p:extLst>
      <p:ext uri="{BB962C8B-B14F-4D97-AF65-F5344CB8AC3E}">
        <p14:creationId xmlns:p14="http://schemas.microsoft.com/office/powerpoint/2010/main" val="575852009"/>
      </p:ext>
    </p:extLst>
  </p:cSld>
  <p:clrMap bg1="lt1" tx1="dk1" bg2="lt2" tx2="dk2" accent1="accent1" accent2="accent2" accent3="accent3" accent4="accent4" accent5="accent5" accent6="accent6" hlink="hlink" folHlink="folHlink"/>
  <p:sldLayoutIdLst>
    <p:sldLayoutId id="2147483745" r:id="rId1"/>
    <p:sldLayoutId id="2147483760" r:id="rId2"/>
    <p:sldLayoutId id="2147483744" r:id="rId3"/>
    <p:sldLayoutId id="2147483752" r:id="rId4"/>
    <p:sldLayoutId id="2147483753" r:id="rId5"/>
    <p:sldLayoutId id="2147483714" r:id="rId6"/>
    <p:sldLayoutId id="2147483739" r:id="rId7"/>
    <p:sldLayoutId id="2147483734" r:id="rId8"/>
    <p:sldLayoutId id="2147483736" r:id="rId9"/>
    <p:sldLayoutId id="2147483746" r:id="rId10"/>
    <p:sldLayoutId id="2147483743" r:id="rId11"/>
    <p:sldLayoutId id="2147483742" r:id="rId12"/>
    <p:sldLayoutId id="2147483747" r:id="rId13"/>
    <p:sldLayoutId id="2147483754" r:id="rId14"/>
    <p:sldLayoutId id="2147483757" r:id="rId15"/>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09" userDrawn="1">
          <p15:clr>
            <a:srgbClr val="F26B43"/>
          </p15:clr>
        </p15:guide>
        <p15:guide id="2" pos="363" userDrawn="1">
          <p15:clr>
            <a:srgbClr val="F26B43"/>
          </p15:clr>
        </p15:guide>
        <p15:guide id="3" orient="horz" pos="2845" userDrawn="1">
          <p15:clr>
            <a:srgbClr val="F26B43"/>
          </p15:clr>
        </p15:guide>
        <p15:guide id="4" pos="5488" userDrawn="1">
          <p15:clr>
            <a:srgbClr val="F26B43"/>
          </p15:clr>
        </p15:guide>
        <p15:guide id="5" orient="horz" pos="191" userDrawn="1">
          <p15:clr>
            <a:srgbClr val="F26B43"/>
          </p15:clr>
        </p15:guide>
        <p15:guide id="6" pos="2857" userDrawn="1">
          <p15:clr>
            <a:srgbClr val="F26B43"/>
          </p15:clr>
        </p15:guide>
        <p15:guide id="7" pos="2971"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Textfeld 4"/>
          <p:cNvSpPr txBox="1"/>
          <p:nvPr userDrawn="1"/>
        </p:nvSpPr>
        <p:spPr>
          <a:xfrm>
            <a:off x="844320" y="4834253"/>
            <a:ext cx="7455361" cy="239125"/>
          </a:xfrm>
          <a:prstGeom prst="rect">
            <a:avLst/>
          </a:prstGeom>
          <a:noFill/>
        </p:spPr>
        <p:txBody>
          <a:bodyPr wrap="square" lIns="114894" tIns="57446" rIns="114894" bIns="57446"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868686"/>
                </a:solidFill>
                <a:effectLst/>
                <a:uLnTx/>
                <a:uFillTx/>
                <a:latin typeface="Arial" panose="020B0604020202020204" pitchFamily="34" charset="0"/>
                <a:ea typeface="+mn-ea"/>
                <a:cs typeface="Arial" panose="020B0604020202020204" pitchFamily="34" charset="0"/>
              </a:rPr>
              <a:t>© University of </a:t>
            </a:r>
            <a:r>
              <a:rPr kumimoji="0" lang="en-US" sz="800" b="0" i="0" u="none" strike="noStrike" kern="1200" cap="none" spc="0" normalizeH="0" baseline="0" noProof="0" err="1">
                <a:ln>
                  <a:noFill/>
                </a:ln>
                <a:solidFill>
                  <a:srgbClr val="868686"/>
                </a:solidFill>
                <a:effectLst/>
                <a:uLnTx/>
                <a:uFillTx/>
                <a:latin typeface="Arial" panose="020B0604020202020204" pitchFamily="34" charset="0"/>
                <a:ea typeface="+mn-ea"/>
                <a:cs typeface="Arial" panose="020B0604020202020204" pitchFamily="34" charset="0"/>
              </a:rPr>
              <a:t>Hohenheim</a:t>
            </a:r>
            <a:r>
              <a:rPr kumimoji="0" lang="en-US" sz="800" b="0" i="0" u="none" strike="noStrike" kern="1200" cap="none" spc="0" normalizeH="0" baseline="0" noProof="0">
                <a:ln>
                  <a:noFill/>
                </a:ln>
                <a:solidFill>
                  <a:srgbClr val="868686"/>
                </a:solidFill>
                <a:effectLst/>
                <a:uLnTx/>
                <a:uFillTx/>
                <a:latin typeface="Arial" panose="020B0604020202020204" pitchFamily="34" charset="0"/>
                <a:ea typeface="+mn-ea"/>
                <a:cs typeface="Arial" panose="020B0604020202020204" pitchFamily="34" charset="0"/>
              </a:rPr>
              <a:t>, Dep. Food Informatics</a:t>
            </a:r>
          </a:p>
        </p:txBody>
      </p:sp>
      <p:sp>
        <p:nvSpPr>
          <p:cNvPr id="4" name="Textfeld 3"/>
          <p:cNvSpPr txBox="1"/>
          <p:nvPr userDrawn="1"/>
        </p:nvSpPr>
        <p:spPr>
          <a:xfrm>
            <a:off x="8268753" y="4869176"/>
            <a:ext cx="463550" cy="138499"/>
          </a:xfrm>
          <a:prstGeom prst="rect">
            <a:avLst/>
          </a:prstGeom>
          <a:noFill/>
        </p:spPr>
        <p:txBody>
          <a:bodyPr wrap="square" lIns="0" tIns="0" rIns="0" bIns="0"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4C4B046-2211-E040-A09E-BD75B503FAD9}" type="slidenum">
              <a:rPr kumimoji="0" lang="de-DE" sz="900" b="0" i="0" u="none" strike="noStrike" kern="1200" cap="none" spc="0" normalizeH="0" baseline="0" noProof="0" smtClean="0">
                <a:ln>
                  <a:noFill/>
                </a:ln>
                <a:solidFill>
                  <a:srgbClr val="003F75"/>
                </a:solidFill>
                <a:effectLst/>
                <a:uLnTx/>
                <a:uFillTx/>
                <a:latin typeface="Arial Black"/>
                <a:ea typeface="+mn-ea"/>
                <a:cs typeface="Arial Black"/>
              </a:rPr>
              <a:pPr marL="0" marR="0" lvl="0" indent="0" algn="r" defTabSz="457200" rtl="0" eaLnBrk="1" fontAlgn="auto" latinLnBrk="0" hangingPunct="1">
                <a:lnSpc>
                  <a:spcPct val="100000"/>
                </a:lnSpc>
                <a:spcBef>
                  <a:spcPts val="0"/>
                </a:spcBef>
                <a:spcAft>
                  <a:spcPts val="0"/>
                </a:spcAft>
                <a:buClrTx/>
                <a:buSzTx/>
                <a:buFontTx/>
                <a:buNone/>
                <a:tabLst/>
                <a:defRPr/>
              </a:pPr>
              <a:t>‹Nr.›</a:t>
            </a:fld>
            <a:endParaRPr kumimoji="0" lang="de-DE" sz="900" b="0" i="0" u="none" strike="noStrike" kern="1200" cap="none" spc="0" normalizeH="0" baseline="0" noProof="0">
              <a:ln>
                <a:noFill/>
              </a:ln>
              <a:solidFill>
                <a:srgbClr val="003F75"/>
              </a:solidFill>
              <a:effectLst/>
              <a:uLnTx/>
              <a:uFillTx/>
              <a:latin typeface="Arial Black"/>
              <a:ea typeface="+mn-ea"/>
              <a:cs typeface="Arial Black"/>
            </a:endParaRPr>
          </a:p>
        </p:txBody>
      </p:sp>
      <p:pic>
        <p:nvPicPr>
          <p:cNvPr id="3" name="Grafik 2" descr="Ein Bild, das Text enthält.&#10;&#10;Automatisch generierte Beschreibung">
            <a:extLst>
              <a:ext uri="{FF2B5EF4-FFF2-40B4-BE49-F238E27FC236}">
                <a16:creationId xmlns:a16="http://schemas.microsoft.com/office/drawing/2014/main" id="{1D0E7F56-C8BC-4D05-B1CA-33BD8E2D8DE5}"/>
              </a:ext>
            </a:extLst>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117313" y="4814187"/>
            <a:ext cx="1080000" cy="279255"/>
          </a:xfrm>
          <a:prstGeom prst="rect">
            <a:avLst/>
          </a:prstGeom>
        </p:spPr>
      </p:pic>
    </p:spTree>
    <p:extLst>
      <p:ext uri="{BB962C8B-B14F-4D97-AF65-F5344CB8AC3E}">
        <p14:creationId xmlns:p14="http://schemas.microsoft.com/office/powerpoint/2010/main" val="728798704"/>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 id="2147483773" r:id="rId12"/>
    <p:sldLayoutId id="2147483774" r:id="rId13"/>
    <p:sldLayoutId id="2147483775" r:id="rId14"/>
    <p:sldLayoutId id="2147483776" r:id="rId15"/>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09">
          <p15:clr>
            <a:srgbClr val="F26B43"/>
          </p15:clr>
        </p15:guide>
        <p15:guide id="2" pos="363">
          <p15:clr>
            <a:srgbClr val="F26B43"/>
          </p15:clr>
        </p15:guide>
        <p15:guide id="3" orient="horz" pos="2845">
          <p15:clr>
            <a:srgbClr val="F26B43"/>
          </p15:clr>
        </p15:guide>
        <p15:guide id="4" pos="5488">
          <p15:clr>
            <a:srgbClr val="F26B43"/>
          </p15:clr>
        </p15:guide>
        <p15:guide id="5" orient="horz" pos="191">
          <p15:clr>
            <a:srgbClr val="F26B43"/>
          </p15:clr>
        </p15:guide>
        <p15:guide id="6" pos="2857">
          <p15:clr>
            <a:srgbClr val="F26B43"/>
          </p15:clr>
        </p15:guide>
        <p15:guide id="7" pos="297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bwMode="auto">
          <a:xfrm>
            <a:off x="898526" y="189493"/>
            <a:ext cx="7529124" cy="299357"/>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en-US" dirty="0"/>
              <a:t>Click to add title</a:t>
            </a:r>
          </a:p>
        </p:txBody>
      </p:sp>
      <p:sp>
        <p:nvSpPr>
          <p:cNvPr id="1028" name="Rectangle 3"/>
          <p:cNvSpPr>
            <a:spLocks noGrp="1" noChangeArrowheads="1"/>
          </p:cNvSpPr>
          <p:nvPr>
            <p:ph type="body" idx="1"/>
          </p:nvPr>
        </p:nvSpPr>
        <p:spPr bwMode="auto">
          <a:xfrm>
            <a:off x="537258" y="708421"/>
            <a:ext cx="8120968" cy="400731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5" name="Text Box 11"/>
          <p:cNvSpPr txBox="1">
            <a:spLocks noChangeArrowheads="1"/>
          </p:cNvSpPr>
          <p:nvPr/>
        </p:nvSpPr>
        <p:spPr bwMode="auto">
          <a:xfrm>
            <a:off x="67618" y="4957688"/>
            <a:ext cx="442118" cy="166023"/>
          </a:xfrm>
          <a:prstGeom prst="rect">
            <a:avLst/>
          </a:prstGeom>
          <a:noFill/>
          <a:ln w="9525">
            <a:noFill/>
            <a:miter lim="800000"/>
            <a:headEnd/>
            <a:tailEnd/>
          </a:ln>
          <a:effectLst/>
        </p:spPr>
        <p:txBody>
          <a:bodyPr lIns="0" tIns="0" rIns="0" bIns="0"/>
          <a:lstStyle/>
          <a:p>
            <a:pPr>
              <a:spcBef>
                <a:spcPct val="50000"/>
              </a:spcBef>
              <a:defRPr/>
            </a:pPr>
            <a:fld id="{8C0F9C85-1605-44FB-B89E-0505D1D630E7}" type="slidenum">
              <a:rPr lang="de-DE" sz="1050" b="0"/>
              <a:pPr>
                <a:spcBef>
                  <a:spcPct val="50000"/>
                </a:spcBef>
                <a:defRPr/>
              </a:pPr>
              <a:t>‹Nr.›</a:t>
            </a:fld>
            <a:endParaRPr lang="de-DE" sz="900" b="0" dirty="0"/>
          </a:p>
        </p:txBody>
      </p:sp>
      <p:pic>
        <p:nvPicPr>
          <p:cNvPr id="8" name="Picture 17"/>
          <p:cNvPicPr>
            <a:picLocks noChangeAspect="1" noChangeArrowheads="1"/>
          </p:cNvPicPr>
          <p:nvPr userDrawn="1"/>
        </p:nvPicPr>
        <p:blipFill>
          <a:blip r:embed="rId9" cstate="print">
            <a:extLst>
              <a:ext uri="{28A0092B-C50C-407E-A947-70E740481C1C}">
                <a14:useLocalDpi xmlns:a14="http://schemas.microsoft.com/office/drawing/2010/main" val="0"/>
              </a:ext>
            </a:extLst>
          </a:blip>
          <a:srcRect/>
          <a:stretch>
            <a:fillRect/>
          </a:stretch>
        </p:blipFill>
        <p:spPr bwMode="auto">
          <a:xfrm>
            <a:off x="105385" y="83581"/>
            <a:ext cx="580416" cy="433921"/>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2" name="Bild 1" descr="DescartesSymbol.png"/>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8479428" y="83581"/>
            <a:ext cx="582434" cy="436826"/>
          </a:xfrm>
          <a:prstGeom prst="rect">
            <a:avLst/>
          </a:prstGeom>
        </p:spPr>
      </p:pic>
      <p:cxnSp>
        <p:nvCxnSpPr>
          <p:cNvPr id="12" name="Gerade Verbindung 11"/>
          <p:cNvCxnSpPr/>
          <p:nvPr userDrawn="1"/>
        </p:nvCxnSpPr>
        <p:spPr>
          <a:xfrm>
            <a:off x="0" y="4933897"/>
            <a:ext cx="9144000"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79974811"/>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Lst>
  <p:hf sldNum="0" hdr="0" dt="0"/>
  <p:txStyles>
    <p:titleStyle>
      <a:lvl1pPr algn="l" rtl="0" eaLnBrk="1" fontAlgn="base" hangingPunct="1">
        <a:spcBef>
          <a:spcPct val="0"/>
        </a:spcBef>
        <a:spcAft>
          <a:spcPct val="0"/>
        </a:spcAft>
        <a:defRPr sz="2550" b="1">
          <a:solidFill>
            <a:schemeClr val="tx1"/>
          </a:solidFill>
          <a:latin typeface="+mj-lt"/>
          <a:ea typeface="+mj-ea"/>
          <a:cs typeface="+mj-cs"/>
        </a:defRPr>
      </a:lvl1pPr>
      <a:lvl2pPr algn="l" rtl="0" eaLnBrk="1" fontAlgn="base" hangingPunct="1">
        <a:spcBef>
          <a:spcPct val="0"/>
        </a:spcBef>
        <a:spcAft>
          <a:spcPct val="0"/>
        </a:spcAft>
        <a:defRPr sz="1800" b="1">
          <a:solidFill>
            <a:schemeClr val="tx2"/>
          </a:solidFill>
          <a:latin typeface="Arial" charset="0"/>
        </a:defRPr>
      </a:lvl2pPr>
      <a:lvl3pPr algn="l" rtl="0" eaLnBrk="1" fontAlgn="base" hangingPunct="1">
        <a:spcBef>
          <a:spcPct val="0"/>
        </a:spcBef>
        <a:spcAft>
          <a:spcPct val="0"/>
        </a:spcAft>
        <a:defRPr sz="1800" b="1">
          <a:solidFill>
            <a:schemeClr val="tx2"/>
          </a:solidFill>
          <a:latin typeface="Arial" charset="0"/>
        </a:defRPr>
      </a:lvl3pPr>
      <a:lvl4pPr algn="l" rtl="0" eaLnBrk="1" fontAlgn="base" hangingPunct="1">
        <a:spcBef>
          <a:spcPct val="0"/>
        </a:spcBef>
        <a:spcAft>
          <a:spcPct val="0"/>
        </a:spcAft>
        <a:defRPr sz="1800" b="1">
          <a:solidFill>
            <a:schemeClr val="tx2"/>
          </a:solidFill>
          <a:latin typeface="Arial" charset="0"/>
        </a:defRPr>
      </a:lvl4pPr>
      <a:lvl5pPr algn="l" rtl="0" eaLnBrk="1" fontAlgn="base" hangingPunct="1">
        <a:spcBef>
          <a:spcPct val="0"/>
        </a:spcBef>
        <a:spcAft>
          <a:spcPct val="0"/>
        </a:spcAft>
        <a:defRPr sz="1800" b="1">
          <a:solidFill>
            <a:schemeClr val="tx2"/>
          </a:solidFill>
          <a:latin typeface="Arial" charset="0"/>
        </a:defRPr>
      </a:lvl5pPr>
      <a:lvl6pPr marL="342900" algn="l" rtl="0" eaLnBrk="1" fontAlgn="base" hangingPunct="1">
        <a:spcBef>
          <a:spcPct val="0"/>
        </a:spcBef>
        <a:spcAft>
          <a:spcPct val="0"/>
        </a:spcAft>
        <a:defRPr sz="1800" b="1">
          <a:solidFill>
            <a:schemeClr val="tx2"/>
          </a:solidFill>
          <a:latin typeface="Arial" charset="0"/>
        </a:defRPr>
      </a:lvl6pPr>
      <a:lvl7pPr marL="685800" algn="l" rtl="0" eaLnBrk="1" fontAlgn="base" hangingPunct="1">
        <a:spcBef>
          <a:spcPct val="0"/>
        </a:spcBef>
        <a:spcAft>
          <a:spcPct val="0"/>
        </a:spcAft>
        <a:defRPr sz="1800" b="1">
          <a:solidFill>
            <a:schemeClr val="tx2"/>
          </a:solidFill>
          <a:latin typeface="Arial" charset="0"/>
        </a:defRPr>
      </a:lvl7pPr>
      <a:lvl8pPr marL="1028700" algn="l" rtl="0" eaLnBrk="1" fontAlgn="base" hangingPunct="1">
        <a:spcBef>
          <a:spcPct val="0"/>
        </a:spcBef>
        <a:spcAft>
          <a:spcPct val="0"/>
        </a:spcAft>
        <a:defRPr sz="1800" b="1">
          <a:solidFill>
            <a:schemeClr val="tx2"/>
          </a:solidFill>
          <a:latin typeface="Arial" charset="0"/>
        </a:defRPr>
      </a:lvl8pPr>
      <a:lvl9pPr marL="1371600" algn="l" rtl="0" eaLnBrk="1" fontAlgn="base" hangingPunct="1">
        <a:spcBef>
          <a:spcPct val="0"/>
        </a:spcBef>
        <a:spcAft>
          <a:spcPct val="0"/>
        </a:spcAft>
        <a:defRPr sz="1800" b="1">
          <a:solidFill>
            <a:schemeClr val="tx2"/>
          </a:solidFill>
          <a:latin typeface="Arial" charset="0"/>
        </a:defRPr>
      </a:lvl9pPr>
    </p:titleStyle>
    <p:bodyStyle>
      <a:lvl1pPr marL="267891" indent="-267891" algn="l" rtl="0" eaLnBrk="1" fontAlgn="base" hangingPunct="1">
        <a:spcBef>
          <a:spcPct val="20000"/>
        </a:spcBef>
        <a:spcAft>
          <a:spcPct val="0"/>
        </a:spcAft>
        <a:buFont typeface="Wingdings" charset="2"/>
        <a:buChar char="§"/>
        <a:defRPr sz="2100">
          <a:solidFill>
            <a:schemeClr val="tx1"/>
          </a:solidFill>
          <a:latin typeface="+mn-lt"/>
          <a:ea typeface="+mn-ea"/>
          <a:cs typeface="+mn-cs"/>
        </a:defRPr>
      </a:lvl1pPr>
      <a:lvl2pPr marL="592931" indent="-235744" algn="l" rtl="0" eaLnBrk="1" fontAlgn="base" hangingPunct="1">
        <a:spcBef>
          <a:spcPct val="20000"/>
        </a:spcBef>
        <a:spcAft>
          <a:spcPct val="0"/>
        </a:spcAft>
        <a:buFont typeface="Wingdings" charset="2"/>
        <a:buChar char="§"/>
        <a:defRPr sz="1800">
          <a:solidFill>
            <a:schemeClr val="tx1"/>
          </a:solidFill>
          <a:latin typeface="+mn-lt"/>
        </a:defRPr>
      </a:lvl2pPr>
      <a:lvl3pPr marL="907256" indent="-207169" algn="l" rtl="0" eaLnBrk="1" fontAlgn="base" hangingPunct="1">
        <a:spcBef>
          <a:spcPct val="20000"/>
        </a:spcBef>
        <a:spcAft>
          <a:spcPct val="0"/>
        </a:spcAft>
        <a:buFont typeface="Wingdings" charset="2"/>
        <a:buChar char="§"/>
        <a:defRPr sz="1500">
          <a:solidFill>
            <a:schemeClr val="tx1"/>
          </a:solidFill>
          <a:latin typeface="+mn-lt"/>
        </a:defRPr>
      </a:lvl3pPr>
      <a:lvl4pPr marL="1243013" indent="-207169" algn="l" rtl="0" eaLnBrk="1" fontAlgn="base" hangingPunct="1">
        <a:spcBef>
          <a:spcPct val="20000"/>
        </a:spcBef>
        <a:spcAft>
          <a:spcPct val="0"/>
        </a:spcAft>
        <a:buFont typeface="Wingdings" charset="2"/>
        <a:buChar char="§"/>
        <a:defRPr sz="1500">
          <a:solidFill>
            <a:schemeClr val="tx1"/>
          </a:solidFill>
          <a:latin typeface="+mn-lt"/>
        </a:defRPr>
      </a:lvl4pPr>
      <a:lvl5pPr marL="1571625" indent="-207169" algn="l" rtl="0" eaLnBrk="1" fontAlgn="base" hangingPunct="1">
        <a:spcBef>
          <a:spcPct val="20000"/>
        </a:spcBef>
        <a:spcAft>
          <a:spcPct val="0"/>
        </a:spcAft>
        <a:buFont typeface="Wingdings" charset="2"/>
        <a:buChar char="§"/>
        <a:defRPr sz="1350">
          <a:solidFill>
            <a:schemeClr val="tx1"/>
          </a:solidFill>
          <a:latin typeface="+mn-lt"/>
        </a:defRPr>
      </a:lvl5pPr>
      <a:lvl6pPr marL="1885950" indent="-171450" algn="l" rtl="0" eaLnBrk="1" fontAlgn="base" hangingPunct="1">
        <a:spcBef>
          <a:spcPct val="20000"/>
        </a:spcBef>
        <a:spcAft>
          <a:spcPct val="0"/>
        </a:spcAft>
        <a:buSzPct val="60000"/>
        <a:buBlip>
          <a:blip r:embed="rId11"/>
        </a:buBlip>
        <a:defRPr sz="1050">
          <a:solidFill>
            <a:schemeClr val="tx1"/>
          </a:solidFill>
          <a:latin typeface="+mn-lt"/>
        </a:defRPr>
      </a:lvl6pPr>
      <a:lvl7pPr marL="2228850" indent="-171450" algn="l" rtl="0" eaLnBrk="1" fontAlgn="base" hangingPunct="1">
        <a:spcBef>
          <a:spcPct val="20000"/>
        </a:spcBef>
        <a:spcAft>
          <a:spcPct val="0"/>
        </a:spcAft>
        <a:buSzPct val="60000"/>
        <a:buBlip>
          <a:blip r:embed="rId11"/>
        </a:buBlip>
        <a:defRPr sz="1050">
          <a:solidFill>
            <a:schemeClr val="tx1"/>
          </a:solidFill>
          <a:latin typeface="+mn-lt"/>
        </a:defRPr>
      </a:lvl7pPr>
      <a:lvl8pPr marL="2571750" indent="-171450" algn="l" rtl="0" eaLnBrk="1" fontAlgn="base" hangingPunct="1">
        <a:spcBef>
          <a:spcPct val="20000"/>
        </a:spcBef>
        <a:spcAft>
          <a:spcPct val="0"/>
        </a:spcAft>
        <a:buSzPct val="60000"/>
        <a:buBlip>
          <a:blip r:embed="rId11"/>
        </a:buBlip>
        <a:defRPr sz="1050">
          <a:solidFill>
            <a:schemeClr val="tx1"/>
          </a:solidFill>
          <a:latin typeface="+mn-lt"/>
        </a:defRPr>
      </a:lvl8pPr>
      <a:lvl9pPr marL="2914650" indent="-171450" algn="l" rtl="0" eaLnBrk="1" fontAlgn="base" hangingPunct="1">
        <a:spcBef>
          <a:spcPct val="20000"/>
        </a:spcBef>
        <a:spcAft>
          <a:spcPct val="0"/>
        </a:spcAft>
        <a:buSzPct val="60000"/>
        <a:buBlip>
          <a:blip r:embed="rId11"/>
        </a:buBlip>
        <a:defRPr sz="1050">
          <a:solidFill>
            <a:schemeClr val="tx1"/>
          </a:solidFill>
          <a:latin typeface="+mn-lt"/>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bwMode="auto">
          <a:xfrm>
            <a:off x="898526" y="189493"/>
            <a:ext cx="7529124" cy="299357"/>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en-US" dirty="0"/>
              <a:t>Click to add title</a:t>
            </a:r>
          </a:p>
        </p:txBody>
      </p:sp>
      <p:sp>
        <p:nvSpPr>
          <p:cNvPr id="1028" name="Rectangle 3"/>
          <p:cNvSpPr>
            <a:spLocks noGrp="1" noChangeArrowheads="1"/>
          </p:cNvSpPr>
          <p:nvPr>
            <p:ph type="body" idx="1"/>
          </p:nvPr>
        </p:nvSpPr>
        <p:spPr bwMode="auto">
          <a:xfrm>
            <a:off x="537258" y="708421"/>
            <a:ext cx="8120968" cy="400731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5" name="Text Box 11"/>
          <p:cNvSpPr txBox="1">
            <a:spLocks noChangeArrowheads="1"/>
          </p:cNvSpPr>
          <p:nvPr/>
        </p:nvSpPr>
        <p:spPr bwMode="auto">
          <a:xfrm>
            <a:off x="67618" y="4957688"/>
            <a:ext cx="442118" cy="166023"/>
          </a:xfrm>
          <a:prstGeom prst="rect">
            <a:avLst/>
          </a:prstGeom>
          <a:noFill/>
          <a:ln w="9525">
            <a:noFill/>
            <a:miter lim="800000"/>
            <a:headEnd/>
            <a:tailEnd/>
          </a:ln>
          <a:effectLst/>
        </p:spPr>
        <p:txBody>
          <a:bodyPr lIns="0" tIns="0" rIns="0" bIns="0"/>
          <a:lstStyle/>
          <a:p>
            <a:pPr>
              <a:spcBef>
                <a:spcPct val="50000"/>
              </a:spcBef>
              <a:defRPr/>
            </a:pPr>
            <a:fld id="{8C0F9C85-1605-44FB-B89E-0505D1D630E7}" type="slidenum">
              <a:rPr lang="de-DE" sz="1050" b="0"/>
              <a:pPr>
                <a:spcBef>
                  <a:spcPct val="50000"/>
                </a:spcBef>
                <a:defRPr/>
              </a:pPr>
              <a:t>‹Nr.›</a:t>
            </a:fld>
            <a:endParaRPr lang="de-DE" sz="900" b="0" dirty="0"/>
          </a:p>
        </p:txBody>
      </p:sp>
      <p:pic>
        <p:nvPicPr>
          <p:cNvPr id="8" name="Picture 17"/>
          <p:cNvPicPr>
            <a:picLocks noChangeAspect="1" noChangeArrowheads="1"/>
          </p:cNvPicPr>
          <p:nvPr userDrawn="1"/>
        </p:nvPicPr>
        <p:blipFill>
          <a:blip r:embed="rId8" cstate="print">
            <a:extLst>
              <a:ext uri="{28A0092B-C50C-407E-A947-70E740481C1C}">
                <a14:useLocalDpi xmlns:a14="http://schemas.microsoft.com/office/drawing/2010/main" val="0"/>
              </a:ext>
            </a:extLst>
          </a:blip>
          <a:srcRect/>
          <a:stretch>
            <a:fillRect/>
          </a:stretch>
        </p:blipFill>
        <p:spPr bwMode="auto">
          <a:xfrm>
            <a:off x="105385" y="83581"/>
            <a:ext cx="580416" cy="433921"/>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pic>
        <p:nvPicPr>
          <p:cNvPr id="2" name="Bild 1" descr="DescartesSymbol.png"/>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8479428" y="83581"/>
            <a:ext cx="582434" cy="436826"/>
          </a:xfrm>
          <a:prstGeom prst="rect">
            <a:avLst/>
          </a:prstGeom>
        </p:spPr>
      </p:pic>
      <p:cxnSp>
        <p:nvCxnSpPr>
          <p:cNvPr id="12" name="Gerade Verbindung 11"/>
          <p:cNvCxnSpPr/>
          <p:nvPr userDrawn="1"/>
        </p:nvCxnSpPr>
        <p:spPr>
          <a:xfrm>
            <a:off x="0" y="4933897"/>
            <a:ext cx="9144000"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61372507"/>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Lst>
  <p:hf sldNum="0" hdr="0" dt="0"/>
  <p:txStyles>
    <p:titleStyle>
      <a:lvl1pPr algn="l" rtl="0" eaLnBrk="1" fontAlgn="base" hangingPunct="1">
        <a:spcBef>
          <a:spcPct val="0"/>
        </a:spcBef>
        <a:spcAft>
          <a:spcPct val="0"/>
        </a:spcAft>
        <a:defRPr sz="2550" b="1">
          <a:solidFill>
            <a:schemeClr val="tx1"/>
          </a:solidFill>
          <a:latin typeface="+mj-lt"/>
          <a:ea typeface="+mj-ea"/>
          <a:cs typeface="+mj-cs"/>
        </a:defRPr>
      </a:lvl1pPr>
      <a:lvl2pPr algn="l" rtl="0" eaLnBrk="1" fontAlgn="base" hangingPunct="1">
        <a:spcBef>
          <a:spcPct val="0"/>
        </a:spcBef>
        <a:spcAft>
          <a:spcPct val="0"/>
        </a:spcAft>
        <a:defRPr sz="1800" b="1">
          <a:solidFill>
            <a:schemeClr val="tx2"/>
          </a:solidFill>
          <a:latin typeface="Arial" charset="0"/>
        </a:defRPr>
      </a:lvl2pPr>
      <a:lvl3pPr algn="l" rtl="0" eaLnBrk="1" fontAlgn="base" hangingPunct="1">
        <a:spcBef>
          <a:spcPct val="0"/>
        </a:spcBef>
        <a:spcAft>
          <a:spcPct val="0"/>
        </a:spcAft>
        <a:defRPr sz="1800" b="1">
          <a:solidFill>
            <a:schemeClr val="tx2"/>
          </a:solidFill>
          <a:latin typeface="Arial" charset="0"/>
        </a:defRPr>
      </a:lvl3pPr>
      <a:lvl4pPr algn="l" rtl="0" eaLnBrk="1" fontAlgn="base" hangingPunct="1">
        <a:spcBef>
          <a:spcPct val="0"/>
        </a:spcBef>
        <a:spcAft>
          <a:spcPct val="0"/>
        </a:spcAft>
        <a:defRPr sz="1800" b="1">
          <a:solidFill>
            <a:schemeClr val="tx2"/>
          </a:solidFill>
          <a:latin typeface="Arial" charset="0"/>
        </a:defRPr>
      </a:lvl4pPr>
      <a:lvl5pPr algn="l" rtl="0" eaLnBrk="1" fontAlgn="base" hangingPunct="1">
        <a:spcBef>
          <a:spcPct val="0"/>
        </a:spcBef>
        <a:spcAft>
          <a:spcPct val="0"/>
        </a:spcAft>
        <a:defRPr sz="1800" b="1">
          <a:solidFill>
            <a:schemeClr val="tx2"/>
          </a:solidFill>
          <a:latin typeface="Arial" charset="0"/>
        </a:defRPr>
      </a:lvl5pPr>
      <a:lvl6pPr marL="342900" algn="l" rtl="0" eaLnBrk="1" fontAlgn="base" hangingPunct="1">
        <a:spcBef>
          <a:spcPct val="0"/>
        </a:spcBef>
        <a:spcAft>
          <a:spcPct val="0"/>
        </a:spcAft>
        <a:defRPr sz="1800" b="1">
          <a:solidFill>
            <a:schemeClr val="tx2"/>
          </a:solidFill>
          <a:latin typeface="Arial" charset="0"/>
        </a:defRPr>
      </a:lvl6pPr>
      <a:lvl7pPr marL="685800" algn="l" rtl="0" eaLnBrk="1" fontAlgn="base" hangingPunct="1">
        <a:spcBef>
          <a:spcPct val="0"/>
        </a:spcBef>
        <a:spcAft>
          <a:spcPct val="0"/>
        </a:spcAft>
        <a:defRPr sz="1800" b="1">
          <a:solidFill>
            <a:schemeClr val="tx2"/>
          </a:solidFill>
          <a:latin typeface="Arial" charset="0"/>
        </a:defRPr>
      </a:lvl7pPr>
      <a:lvl8pPr marL="1028700" algn="l" rtl="0" eaLnBrk="1" fontAlgn="base" hangingPunct="1">
        <a:spcBef>
          <a:spcPct val="0"/>
        </a:spcBef>
        <a:spcAft>
          <a:spcPct val="0"/>
        </a:spcAft>
        <a:defRPr sz="1800" b="1">
          <a:solidFill>
            <a:schemeClr val="tx2"/>
          </a:solidFill>
          <a:latin typeface="Arial" charset="0"/>
        </a:defRPr>
      </a:lvl8pPr>
      <a:lvl9pPr marL="1371600" algn="l" rtl="0" eaLnBrk="1" fontAlgn="base" hangingPunct="1">
        <a:spcBef>
          <a:spcPct val="0"/>
        </a:spcBef>
        <a:spcAft>
          <a:spcPct val="0"/>
        </a:spcAft>
        <a:defRPr sz="1800" b="1">
          <a:solidFill>
            <a:schemeClr val="tx2"/>
          </a:solidFill>
          <a:latin typeface="Arial" charset="0"/>
        </a:defRPr>
      </a:lvl9pPr>
    </p:titleStyle>
    <p:bodyStyle>
      <a:lvl1pPr marL="267891" indent="-267891" algn="l" rtl="0" eaLnBrk="1" fontAlgn="base" hangingPunct="1">
        <a:spcBef>
          <a:spcPct val="20000"/>
        </a:spcBef>
        <a:spcAft>
          <a:spcPct val="0"/>
        </a:spcAft>
        <a:buFont typeface="Wingdings" charset="2"/>
        <a:buChar char="§"/>
        <a:defRPr sz="2100">
          <a:solidFill>
            <a:schemeClr val="tx1"/>
          </a:solidFill>
          <a:latin typeface="+mn-lt"/>
          <a:ea typeface="+mn-ea"/>
          <a:cs typeface="+mn-cs"/>
        </a:defRPr>
      </a:lvl1pPr>
      <a:lvl2pPr marL="592931" indent="-235744" algn="l" rtl="0" eaLnBrk="1" fontAlgn="base" hangingPunct="1">
        <a:spcBef>
          <a:spcPct val="20000"/>
        </a:spcBef>
        <a:spcAft>
          <a:spcPct val="0"/>
        </a:spcAft>
        <a:buFont typeface="Wingdings" charset="2"/>
        <a:buChar char="§"/>
        <a:defRPr sz="1800">
          <a:solidFill>
            <a:schemeClr val="tx1"/>
          </a:solidFill>
          <a:latin typeface="+mn-lt"/>
        </a:defRPr>
      </a:lvl2pPr>
      <a:lvl3pPr marL="907256" indent="-207169" algn="l" rtl="0" eaLnBrk="1" fontAlgn="base" hangingPunct="1">
        <a:spcBef>
          <a:spcPct val="20000"/>
        </a:spcBef>
        <a:spcAft>
          <a:spcPct val="0"/>
        </a:spcAft>
        <a:buFont typeface="Wingdings" charset="2"/>
        <a:buChar char="§"/>
        <a:defRPr sz="1500">
          <a:solidFill>
            <a:schemeClr val="tx1"/>
          </a:solidFill>
          <a:latin typeface="+mn-lt"/>
        </a:defRPr>
      </a:lvl3pPr>
      <a:lvl4pPr marL="1243013" indent="-207169" algn="l" rtl="0" eaLnBrk="1" fontAlgn="base" hangingPunct="1">
        <a:spcBef>
          <a:spcPct val="20000"/>
        </a:spcBef>
        <a:spcAft>
          <a:spcPct val="0"/>
        </a:spcAft>
        <a:buFont typeface="Wingdings" charset="2"/>
        <a:buChar char="§"/>
        <a:defRPr sz="1500">
          <a:solidFill>
            <a:schemeClr val="tx1"/>
          </a:solidFill>
          <a:latin typeface="+mn-lt"/>
        </a:defRPr>
      </a:lvl4pPr>
      <a:lvl5pPr marL="1571625" indent="-207169" algn="l" rtl="0" eaLnBrk="1" fontAlgn="base" hangingPunct="1">
        <a:spcBef>
          <a:spcPct val="20000"/>
        </a:spcBef>
        <a:spcAft>
          <a:spcPct val="0"/>
        </a:spcAft>
        <a:buFont typeface="Wingdings" charset="2"/>
        <a:buChar char="§"/>
        <a:defRPr sz="1350">
          <a:solidFill>
            <a:schemeClr val="tx1"/>
          </a:solidFill>
          <a:latin typeface="+mn-lt"/>
        </a:defRPr>
      </a:lvl5pPr>
      <a:lvl6pPr marL="1885950" indent="-171450" algn="l" rtl="0" eaLnBrk="1" fontAlgn="base" hangingPunct="1">
        <a:spcBef>
          <a:spcPct val="20000"/>
        </a:spcBef>
        <a:spcAft>
          <a:spcPct val="0"/>
        </a:spcAft>
        <a:buSzPct val="60000"/>
        <a:buBlip>
          <a:blip r:embed="rId10"/>
        </a:buBlip>
        <a:defRPr sz="1050">
          <a:solidFill>
            <a:schemeClr val="tx1"/>
          </a:solidFill>
          <a:latin typeface="+mn-lt"/>
        </a:defRPr>
      </a:lvl6pPr>
      <a:lvl7pPr marL="2228850" indent="-171450" algn="l" rtl="0" eaLnBrk="1" fontAlgn="base" hangingPunct="1">
        <a:spcBef>
          <a:spcPct val="20000"/>
        </a:spcBef>
        <a:spcAft>
          <a:spcPct val="0"/>
        </a:spcAft>
        <a:buSzPct val="60000"/>
        <a:buBlip>
          <a:blip r:embed="rId10"/>
        </a:buBlip>
        <a:defRPr sz="1050">
          <a:solidFill>
            <a:schemeClr val="tx1"/>
          </a:solidFill>
          <a:latin typeface="+mn-lt"/>
        </a:defRPr>
      </a:lvl7pPr>
      <a:lvl8pPr marL="2571750" indent="-171450" algn="l" rtl="0" eaLnBrk="1" fontAlgn="base" hangingPunct="1">
        <a:spcBef>
          <a:spcPct val="20000"/>
        </a:spcBef>
        <a:spcAft>
          <a:spcPct val="0"/>
        </a:spcAft>
        <a:buSzPct val="60000"/>
        <a:buBlip>
          <a:blip r:embed="rId10"/>
        </a:buBlip>
        <a:defRPr sz="1050">
          <a:solidFill>
            <a:schemeClr val="tx1"/>
          </a:solidFill>
          <a:latin typeface="+mn-lt"/>
        </a:defRPr>
      </a:lvl8pPr>
      <a:lvl9pPr marL="2914650" indent="-171450" algn="l" rtl="0" eaLnBrk="1" fontAlgn="base" hangingPunct="1">
        <a:spcBef>
          <a:spcPct val="20000"/>
        </a:spcBef>
        <a:spcAft>
          <a:spcPct val="0"/>
        </a:spcAft>
        <a:buSzPct val="60000"/>
        <a:buBlip>
          <a:blip r:embed="rId10"/>
        </a:buBlip>
        <a:defRPr sz="1050">
          <a:solidFill>
            <a:schemeClr val="tx1"/>
          </a:solidFill>
          <a:latin typeface="+mn-lt"/>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microsoft.com/office/2018/10/relationships/comments" Target="../comments/modernComment_111_952ECB9.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8.xml"/><Relationship Id="rId1" Type="http://schemas.openxmlformats.org/officeDocument/2006/relationships/tags" Target="../tags/tag2.xml"/></Relationships>
</file>

<file path=ppt/slides/_rels/slide1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8.xml"/><Relationship Id="rId1" Type="http://schemas.openxmlformats.org/officeDocument/2006/relationships/tags" Target="../tags/tag3.xml"/><Relationship Id="rId5" Type="http://schemas.microsoft.com/office/2018/10/relationships/comments" Target="../comments/modernComment_3D0_F022BC10.xml"/><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9.xml"/><Relationship Id="rId1" Type="http://schemas.openxmlformats.org/officeDocument/2006/relationships/tags" Target="../tags/tag4.xml"/></Relationships>
</file>

<file path=ppt/slides/_rels/slide1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oleObject" Target="../embeddings/oleObject2.bin"/><Relationship Id="rId2" Type="http://schemas.openxmlformats.org/officeDocument/2006/relationships/slideLayout" Target="../slideLayouts/slideLayout18.xml"/><Relationship Id="rId1" Type="http://schemas.openxmlformats.org/officeDocument/2006/relationships/vmlDrawing" Target="../drawings/vmlDrawing1.vml"/><Relationship Id="rId6" Type="http://schemas.openxmlformats.org/officeDocument/2006/relationships/image" Target="../media/image34.emf"/><Relationship Id="rId5" Type="http://schemas.openxmlformats.org/officeDocument/2006/relationships/oleObject" Target="../embeddings/oleObject1.bin"/><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8" Type="http://schemas.openxmlformats.org/officeDocument/2006/relationships/image" Target="../media/image38.jpeg"/><Relationship Id="rId3" Type="http://schemas.openxmlformats.org/officeDocument/2006/relationships/notesSlide" Target="../notesSlides/notesSlide10.xml"/><Relationship Id="rId7" Type="http://schemas.openxmlformats.org/officeDocument/2006/relationships/image" Target="../media/image37.jpeg"/><Relationship Id="rId2" Type="http://schemas.openxmlformats.org/officeDocument/2006/relationships/slideLayout" Target="../slideLayouts/slideLayout18.xml"/><Relationship Id="rId1" Type="http://schemas.openxmlformats.org/officeDocument/2006/relationships/tags" Target="../tags/tag5.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29.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8.xml"/><Relationship Id="rId1" Type="http://schemas.openxmlformats.org/officeDocument/2006/relationships/tags" Target="../tags/tag6.xml"/><Relationship Id="rId5" Type="http://schemas.openxmlformats.org/officeDocument/2006/relationships/image" Target="../media/image39.png"/><Relationship Id="rId4" Type="http://schemas.openxmlformats.org/officeDocument/2006/relationships/image" Target="../media/image29.jpe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8.xml"/><Relationship Id="rId6" Type="http://schemas.openxmlformats.org/officeDocument/2006/relationships/image" Target="../media/image41.svg"/><Relationship Id="rId5" Type="http://schemas.openxmlformats.org/officeDocument/2006/relationships/image" Target="../media/image40.png"/><Relationship Id="rId4" Type="http://schemas.openxmlformats.org/officeDocument/2006/relationships/image" Target="../media/image20.svg"/></Relationships>
</file>

<file path=ppt/slides/_rels/slide2.xml.rels><?xml version="1.0" encoding="UTF-8" standalone="yes"?>
<Relationships xmlns="http://schemas.openxmlformats.org/package/2006/relationships"><Relationship Id="rId3" Type="http://schemas.openxmlformats.org/officeDocument/2006/relationships/hyperlink" Target="https://qz.com/1568970/tim-berners-lee-on-founding-the-world-wide-web-30-years-ago/" TargetMode="External"/><Relationship Id="rId2" Type="http://schemas.openxmlformats.org/officeDocument/2006/relationships/image" Target="../media/image12.jpeg"/><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gif"/><Relationship Id="rId1" Type="http://schemas.openxmlformats.org/officeDocument/2006/relationships/slideLayout" Target="../slideLayouts/slideLayout6.xml"/><Relationship Id="rId4" Type="http://schemas.openxmlformats.org/officeDocument/2006/relationships/image" Target="../media/image44.png"/></Relationships>
</file>

<file path=ppt/slides/_rels/slide2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8.xml"/><Relationship Id="rId1" Type="http://schemas.openxmlformats.org/officeDocument/2006/relationships/tags" Target="../tags/tag7.xml"/></Relationships>
</file>

<file path=ppt/slides/_rels/slide2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microsoft.com/office/2007/relationships/hdphoto" Target="../media/hdphoto3.wdp"/></Relationships>
</file>

<file path=ppt/slides/_rels/slide2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51.png"/><Relationship Id="rId7" Type="http://schemas.openxmlformats.org/officeDocument/2006/relationships/image" Target="../media/image40.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52.svg"/></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18.xml"/><Relationship Id="rId6" Type="http://schemas.openxmlformats.org/officeDocument/2006/relationships/image" Target="../media/image16.jpeg"/><Relationship Id="rId5" Type="http://schemas.openxmlformats.org/officeDocument/2006/relationships/image" Target="../media/image15.jpeg"/><Relationship Id="rId4" Type="http://schemas.microsoft.com/office/2007/relationships/hdphoto" Target="../media/hdphoto2.wdp"/></Relationships>
</file>

<file path=ppt/slides/_rels/slide30.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20.sv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diagramColors" Target="../diagrams/colors1.xml"/><Relationship Id="rId11" Type="http://schemas.openxmlformats.org/officeDocument/2006/relationships/image" Target="../media/image54.svg"/><Relationship Id="rId5" Type="http://schemas.openxmlformats.org/officeDocument/2006/relationships/diagramQuickStyle" Target="../diagrams/quickStyle1.xml"/><Relationship Id="rId10" Type="http://schemas.openxmlformats.org/officeDocument/2006/relationships/image" Target="../media/image53.png"/><Relationship Id="rId4" Type="http://schemas.openxmlformats.org/officeDocument/2006/relationships/diagramLayout" Target="../diagrams/layout1.xml"/><Relationship Id="rId9" Type="http://schemas.openxmlformats.org/officeDocument/2006/relationships/image" Target="../media/image22.svg"/><Relationship Id="rId14" Type="http://schemas.openxmlformats.org/officeDocument/2006/relationships/image" Target="../media/image55.em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hyperlink" Target="https://csc-knu.github.io/sys-prog/books/Andrew%20S.%20Tanenbaum%20-%20Computer%20Networks.pdf" TargetMode="Externa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17.jfif"/><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8.svg"/><Relationship Id="rId3" Type="http://schemas.openxmlformats.org/officeDocument/2006/relationships/image" Target="../media/image18.png"/><Relationship Id="rId7" Type="http://schemas.openxmlformats.org/officeDocument/2006/relationships/image" Target="../media/image22.svg"/><Relationship Id="rId12"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21.png"/><Relationship Id="rId11" Type="http://schemas.openxmlformats.org/officeDocument/2006/relationships/image" Target="../media/image26.svg"/><Relationship Id="rId5" Type="http://schemas.openxmlformats.org/officeDocument/2006/relationships/image" Target="../media/image20.sv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sv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8.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04EA59F-0F79-4C9C-987A-02ADFB0245DF}"/>
              </a:ext>
            </a:extLst>
          </p:cNvPr>
          <p:cNvSpPr>
            <a:spLocks noGrp="1"/>
          </p:cNvSpPr>
          <p:nvPr>
            <p:ph type="ctrTitle"/>
          </p:nvPr>
        </p:nvSpPr>
        <p:spPr>
          <a:xfrm>
            <a:off x="948826" y="1427271"/>
            <a:ext cx="7696335" cy="902841"/>
          </a:xfrm>
        </p:spPr>
        <p:txBody>
          <a:bodyPr/>
          <a:lstStyle/>
          <a:p>
            <a:r>
              <a:rPr lang="en-US" dirty="0"/>
              <a:t>ELLS Summer School:</a:t>
            </a:r>
            <a:br>
              <a:rPr lang="en-US" dirty="0"/>
            </a:br>
            <a:r>
              <a:rPr lang="en-US" dirty="0"/>
              <a:t>Practical Introduction to Programming with Python</a:t>
            </a:r>
            <a:endParaRPr lang="en-US" noProof="0" dirty="0"/>
          </a:p>
        </p:txBody>
      </p:sp>
      <p:sp>
        <p:nvSpPr>
          <p:cNvPr id="4" name="Textplatzhalter 3">
            <a:extLst>
              <a:ext uri="{FF2B5EF4-FFF2-40B4-BE49-F238E27FC236}">
                <a16:creationId xmlns:a16="http://schemas.microsoft.com/office/drawing/2014/main" id="{39172D88-E122-4758-871C-9721BFB6ECA2}"/>
              </a:ext>
            </a:extLst>
          </p:cNvPr>
          <p:cNvSpPr>
            <a:spLocks noGrp="1"/>
          </p:cNvSpPr>
          <p:nvPr>
            <p:ph type="body" sz="quarter" idx="11"/>
          </p:nvPr>
        </p:nvSpPr>
        <p:spPr/>
        <p:txBody>
          <a:bodyPr/>
          <a:lstStyle/>
          <a:p>
            <a:r>
              <a:rPr lang="en-US" noProof="0" dirty="0"/>
              <a:t>Marvin Anker, </a:t>
            </a:r>
            <a:r>
              <a:rPr lang="en-US" noProof="0" dirty="0" err="1"/>
              <a:t>M.Sc</a:t>
            </a:r>
            <a:endParaRPr lang="en-US" noProof="0" dirty="0"/>
          </a:p>
        </p:txBody>
      </p:sp>
      <p:sp>
        <p:nvSpPr>
          <p:cNvPr id="5" name="Textplatzhalter 2">
            <a:extLst>
              <a:ext uri="{FF2B5EF4-FFF2-40B4-BE49-F238E27FC236}">
                <a16:creationId xmlns:a16="http://schemas.microsoft.com/office/drawing/2014/main" id="{C55ED05A-A6B5-77D4-2123-7E7A134D43C8}"/>
              </a:ext>
            </a:extLst>
          </p:cNvPr>
          <p:cNvSpPr txBox="1">
            <a:spLocks/>
          </p:cNvSpPr>
          <p:nvPr/>
        </p:nvSpPr>
        <p:spPr>
          <a:xfrm>
            <a:off x="948824" y="2931324"/>
            <a:ext cx="7696335" cy="573711"/>
          </a:xfrm>
          <a:prstGeom prst="rect">
            <a:avLst/>
          </a:prstGeom>
        </p:spPr>
        <p:txBody>
          <a:bodyPr anchor="b"/>
          <a:lstStyle>
            <a:lvl1pPr marL="228600" indent="-22860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noProof="0" dirty="0"/>
              <a:t>Computer Networks and Communication</a:t>
            </a:r>
          </a:p>
        </p:txBody>
      </p:sp>
    </p:spTree>
    <p:extLst>
      <p:ext uri="{BB962C8B-B14F-4D97-AF65-F5344CB8AC3E}">
        <p14:creationId xmlns:p14="http://schemas.microsoft.com/office/powerpoint/2010/main" val="156429497"/>
      </p:ext>
    </p:extLst>
  </p:cSld>
  <p:clrMapOvr>
    <a:masterClrMapping/>
  </p:clrMapOvr>
  <p:extLst>
    <p:ext uri="{6950BFC3-D8DA-4A85-94F7-54DA5524770B}">
      <p188:commentRel xmlns:p188="http://schemas.microsoft.com/office/powerpoint/2018/8/main" xmlns="" r:id="rId2"/>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5"/>
          <p:cNvSpPr>
            <a:spLocks noChangeArrowheads="1"/>
          </p:cNvSpPr>
          <p:nvPr/>
        </p:nvSpPr>
        <p:spPr bwMode="auto">
          <a:xfrm>
            <a:off x="1097655" y="1059583"/>
            <a:ext cx="3433381" cy="3342437"/>
          </a:xfrm>
          <a:prstGeom prst="rect">
            <a:avLst/>
          </a:prstGeom>
          <a:solidFill>
            <a:schemeClr val="bg1">
              <a:lumMod val="95000"/>
            </a:schemeClr>
          </a:solidFill>
          <a:ln w="9525">
            <a:noFill/>
            <a:miter lim="800000"/>
            <a:headEnd/>
            <a:tailEnd/>
          </a:ln>
        </p:spPr>
        <p:txBody>
          <a:bodyPr/>
          <a:lstStyle/>
          <a:p>
            <a:pPr>
              <a:lnSpc>
                <a:spcPct val="90000"/>
              </a:lnSpc>
              <a:spcBef>
                <a:spcPct val="20000"/>
              </a:spcBef>
              <a:buClr>
                <a:srgbClr val="80A5B2"/>
              </a:buClr>
              <a:buSzPct val="70000"/>
            </a:pPr>
            <a:endParaRPr lang="en-US" sz="1350" dirty="0">
              <a:solidFill>
                <a:srgbClr val="000000"/>
              </a:solidFill>
            </a:endParaRPr>
          </a:p>
        </p:txBody>
      </p:sp>
      <p:sp>
        <p:nvSpPr>
          <p:cNvPr id="80900" name="Rectangle 2"/>
          <p:cNvSpPr>
            <a:spLocks noGrp="1" noChangeArrowheads="1"/>
          </p:cNvSpPr>
          <p:nvPr>
            <p:ph type="title"/>
          </p:nvPr>
        </p:nvSpPr>
        <p:spPr/>
        <p:txBody>
          <a:bodyPr/>
          <a:lstStyle/>
          <a:p>
            <a:r>
              <a:rPr lang="en-US" dirty="0">
                <a:ea typeface="ＭＳ Ｐゴシック" charset="0"/>
                <a:cs typeface="ＭＳ Ｐゴシック" charset="0"/>
              </a:rPr>
              <a:t>Layers, Protocols and Interfaces</a:t>
            </a:r>
            <a:endParaRPr lang="de-DE" dirty="0">
              <a:ea typeface="ＭＳ Ｐゴシック" charset="0"/>
              <a:cs typeface="ＭＳ Ｐゴシック" charset="0"/>
            </a:endParaRPr>
          </a:p>
        </p:txBody>
      </p:sp>
      <p:sp>
        <p:nvSpPr>
          <p:cNvPr id="80901" name="Rectangle 3"/>
          <p:cNvSpPr>
            <a:spLocks noGrp="1" noChangeArrowheads="1"/>
          </p:cNvSpPr>
          <p:nvPr>
            <p:ph idx="1"/>
          </p:nvPr>
        </p:nvSpPr>
        <p:spPr>
          <a:xfrm>
            <a:off x="4959177" y="1059582"/>
            <a:ext cx="4095614" cy="3302786"/>
          </a:xfrm>
        </p:spPr>
        <p:txBody>
          <a:bodyPr/>
          <a:lstStyle/>
          <a:p>
            <a:pPr marL="0" indent="0">
              <a:spcBef>
                <a:spcPts val="600"/>
              </a:spcBef>
              <a:buNone/>
              <a:tabLst>
                <a:tab pos="1075135" algn="l"/>
              </a:tabLst>
            </a:pPr>
            <a:r>
              <a:rPr lang="en-US" sz="1800" b="1" dirty="0">
                <a:ea typeface="ＭＳ Ｐゴシック" charset="0"/>
                <a:cs typeface="ＭＳ Ｐゴシック" charset="0"/>
              </a:rPr>
              <a:t>Layered systems: </a:t>
            </a:r>
            <a:r>
              <a:rPr lang="en-US" sz="1800" b="1" dirty="0">
                <a:ea typeface="ＭＳ Ｐゴシック" charset="0"/>
              </a:rPr>
              <a:t>Every layer realizes one level of abstraction</a:t>
            </a:r>
          </a:p>
          <a:p>
            <a:pPr marL="0" indent="0">
              <a:lnSpc>
                <a:spcPct val="110000"/>
              </a:lnSpc>
              <a:buNone/>
              <a:tabLst>
                <a:tab pos="400050" algn="l"/>
              </a:tabLst>
            </a:pPr>
            <a:r>
              <a:rPr lang="en-US" sz="1800" b="1" i="1" dirty="0">
                <a:solidFill>
                  <a:schemeClr val="tx1"/>
                </a:solidFill>
                <a:ea typeface="ＭＳ Ｐゴシック" charset="0"/>
              </a:rPr>
              <a:t>Interface</a:t>
            </a:r>
            <a:r>
              <a:rPr lang="en-US" sz="1800" b="1" i="1" dirty="0">
                <a:ea typeface="ＭＳ Ｐゴシック" charset="0"/>
                <a:cs typeface="ＭＳ Ｐゴシック" charset="0"/>
              </a:rPr>
              <a:t>: </a:t>
            </a:r>
          </a:p>
          <a:p>
            <a:pPr>
              <a:lnSpc>
                <a:spcPct val="110000"/>
              </a:lnSpc>
              <a:buSzPct val="100000"/>
              <a:tabLst>
                <a:tab pos="400050" algn="l"/>
              </a:tabLst>
            </a:pPr>
            <a:r>
              <a:rPr lang="en-US" sz="1800" dirty="0">
                <a:ea typeface="ＭＳ Ｐゴシック" charset="0"/>
                <a:cs typeface="ＭＳ Ｐゴシック" charset="0"/>
              </a:rPr>
              <a:t>Defines which service primitives the lower level offers to the higher level</a:t>
            </a:r>
          </a:p>
          <a:p>
            <a:pPr marL="0" indent="0">
              <a:lnSpc>
                <a:spcPct val="110000"/>
              </a:lnSpc>
              <a:buNone/>
              <a:tabLst>
                <a:tab pos="400050" algn="l"/>
              </a:tabLst>
            </a:pPr>
            <a:r>
              <a:rPr lang="en-US" sz="1800" b="1" i="1" dirty="0">
                <a:solidFill>
                  <a:schemeClr val="tx1"/>
                </a:solidFill>
                <a:ea typeface="ＭＳ Ｐゴシック" charset="0"/>
              </a:rPr>
              <a:t>Protocol</a:t>
            </a:r>
            <a:r>
              <a:rPr lang="en-US" sz="1800" b="1" i="1" dirty="0">
                <a:ea typeface="ＭＳ Ｐゴシック" charset="0"/>
                <a:cs typeface="ＭＳ Ｐゴシック" charset="0"/>
              </a:rPr>
              <a:t>: </a:t>
            </a:r>
          </a:p>
          <a:p>
            <a:pPr>
              <a:lnSpc>
                <a:spcPct val="110000"/>
              </a:lnSpc>
              <a:buSzPct val="100000"/>
              <a:tabLst>
                <a:tab pos="400050" algn="l"/>
              </a:tabLst>
            </a:pPr>
            <a:r>
              <a:rPr lang="en-US" sz="1800" dirty="0">
                <a:ea typeface="ＭＳ Ｐゴシック" charset="0"/>
                <a:cs typeface="ＭＳ Ｐゴシック" charset="0"/>
              </a:rPr>
              <a:t>Communication agreement between two parties of the same layers on different machines</a:t>
            </a:r>
          </a:p>
        </p:txBody>
      </p:sp>
      <p:sp>
        <p:nvSpPr>
          <p:cNvPr id="80902" name="Text Box 5"/>
          <p:cNvSpPr txBox="1">
            <a:spLocks noChangeArrowheads="1"/>
          </p:cNvSpPr>
          <p:nvPr/>
        </p:nvSpPr>
        <p:spPr bwMode="auto">
          <a:xfrm>
            <a:off x="1567478" y="2260420"/>
            <a:ext cx="78739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l" eaLnBrk="1" hangingPunct="1">
              <a:spcBef>
                <a:spcPct val="0"/>
              </a:spcBef>
              <a:buFontTx/>
              <a:buNone/>
            </a:pPr>
            <a:r>
              <a:rPr lang="en-US" sz="900" b="1" dirty="0">
                <a:solidFill>
                  <a:srgbClr val="000000"/>
                </a:solidFill>
                <a:latin typeface="+mn-lt"/>
              </a:rPr>
              <a:t>Layer k-1/k</a:t>
            </a:r>
          </a:p>
          <a:p>
            <a:pPr algn="l" eaLnBrk="1" hangingPunct="1">
              <a:spcBef>
                <a:spcPct val="0"/>
              </a:spcBef>
              <a:buFontTx/>
              <a:buNone/>
            </a:pPr>
            <a:r>
              <a:rPr lang="en-US" sz="900" b="1" dirty="0">
                <a:solidFill>
                  <a:srgbClr val="000000"/>
                </a:solidFill>
                <a:latin typeface="+mn-lt"/>
              </a:rPr>
              <a:t>interface</a:t>
            </a:r>
          </a:p>
        </p:txBody>
      </p:sp>
      <p:sp>
        <p:nvSpPr>
          <p:cNvPr id="80903" name="Rectangle 6"/>
          <p:cNvSpPr>
            <a:spLocks noChangeArrowheads="1"/>
          </p:cNvSpPr>
          <p:nvPr/>
        </p:nvSpPr>
        <p:spPr bwMode="auto">
          <a:xfrm>
            <a:off x="1182905" y="3979682"/>
            <a:ext cx="3238500" cy="314325"/>
          </a:xfrm>
          <a:prstGeom prst="rect">
            <a:avLst/>
          </a:prstGeom>
          <a:solidFill>
            <a:schemeClr val="bg1"/>
          </a:solidFill>
          <a:ln w="9525">
            <a:solidFill>
              <a:schemeClr val="tx1"/>
            </a:solidFill>
            <a:miter lim="800000"/>
            <a:headEnd/>
            <a:tailEnd/>
          </a:ln>
        </p:spPr>
        <p:txBody>
          <a:bodyPr wrap="none" anchor="ctr"/>
          <a:lstStyle/>
          <a:p>
            <a:pPr algn="ctr">
              <a:spcBef>
                <a:spcPct val="0"/>
              </a:spcBef>
              <a:buFontTx/>
              <a:buNone/>
            </a:pPr>
            <a:r>
              <a:rPr lang="en-US" sz="900" b="1">
                <a:solidFill>
                  <a:srgbClr val="000000"/>
                </a:solidFill>
              </a:rPr>
              <a:t>Physical medium</a:t>
            </a:r>
          </a:p>
        </p:txBody>
      </p:sp>
      <p:sp>
        <p:nvSpPr>
          <p:cNvPr id="80904" name="Rectangle 7"/>
          <p:cNvSpPr>
            <a:spLocks noChangeArrowheads="1"/>
          </p:cNvSpPr>
          <p:nvPr/>
        </p:nvSpPr>
        <p:spPr bwMode="auto">
          <a:xfrm>
            <a:off x="1182906" y="3287930"/>
            <a:ext cx="765572" cy="315515"/>
          </a:xfrm>
          <a:prstGeom prst="rect">
            <a:avLst/>
          </a:prstGeom>
          <a:solidFill>
            <a:schemeClr val="bg1"/>
          </a:solidFill>
          <a:ln w="9525">
            <a:solidFill>
              <a:schemeClr val="tx1"/>
            </a:solidFill>
            <a:miter lim="800000"/>
            <a:headEnd/>
            <a:tailEnd/>
          </a:ln>
        </p:spPr>
        <p:txBody>
          <a:bodyPr wrap="none" anchor="ctr"/>
          <a:lstStyle/>
          <a:p>
            <a:pPr algn="ctr">
              <a:spcBef>
                <a:spcPct val="0"/>
              </a:spcBef>
              <a:buFontTx/>
              <a:buNone/>
            </a:pPr>
            <a:r>
              <a:rPr lang="en-US" sz="900" b="1">
                <a:solidFill>
                  <a:srgbClr val="000000"/>
                </a:solidFill>
              </a:rPr>
              <a:t>Layer 1</a:t>
            </a:r>
          </a:p>
        </p:txBody>
      </p:sp>
      <p:sp>
        <p:nvSpPr>
          <p:cNvPr id="80905" name="Rectangle 8"/>
          <p:cNvSpPr>
            <a:spLocks noChangeArrowheads="1"/>
          </p:cNvSpPr>
          <p:nvPr/>
        </p:nvSpPr>
        <p:spPr bwMode="auto">
          <a:xfrm>
            <a:off x="3657025" y="3287930"/>
            <a:ext cx="765572" cy="315515"/>
          </a:xfrm>
          <a:prstGeom prst="rect">
            <a:avLst/>
          </a:prstGeom>
          <a:solidFill>
            <a:schemeClr val="bg1"/>
          </a:solidFill>
          <a:ln w="9525">
            <a:solidFill>
              <a:schemeClr val="tx1"/>
            </a:solidFill>
            <a:miter lim="800000"/>
            <a:headEnd/>
            <a:tailEnd/>
          </a:ln>
        </p:spPr>
        <p:txBody>
          <a:bodyPr wrap="none" anchor="ctr"/>
          <a:lstStyle/>
          <a:p>
            <a:pPr algn="ctr">
              <a:spcBef>
                <a:spcPct val="0"/>
              </a:spcBef>
              <a:buFontTx/>
              <a:buNone/>
            </a:pPr>
            <a:r>
              <a:rPr lang="en-US" sz="900" b="1">
                <a:solidFill>
                  <a:srgbClr val="000000"/>
                </a:solidFill>
              </a:rPr>
              <a:t>Layer 1</a:t>
            </a:r>
          </a:p>
        </p:txBody>
      </p:sp>
      <p:sp>
        <p:nvSpPr>
          <p:cNvPr id="80906" name="Rectangle 9"/>
          <p:cNvSpPr>
            <a:spLocks noChangeArrowheads="1"/>
          </p:cNvSpPr>
          <p:nvPr/>
        </p:nvSpPr>
        <p:spPr bwMode="auto">
          <a:xfrm>
            <a:off x="3657025" y="1977051"/>
            <a:ext cx="765572" cy="314325"/>
          </a:xfrm>
          <a:prstGeom prst="rect">
            <a:avLst/>
          </a:prstGeom>
          <a:solidFill>
            <a:schemeClr val="bg1"/>
          </a:solidFill>
          <a:ln w="9525">
            <a:solidFill>
              <a:schemeClr val="tx1"/>
            </a:solidFill>
            <a:miter lim="800000"/>
            <a:headEnd/>
            <a:tailEnd/>
          </a:ln>
        </p:spPr>
        <p:txBody>
          <a:bodyPr wrap="none" anchor="ctr"/>
          <a:lstStyle/>
          <a:p>
            <a:pPr algn="ctr">
              <a:spcBef>
                <a:spcPct val="0"/>
              </a:spcBef>
              <a:buFontTx/>
              <a:buNone/>
            </a:pPr>
            <a:r>
              <a:rPr lang="en-US" sz="900" b="1">
                <a:solidFill>
                  <a:srgbClr val="000000"/>
                </a:solidFill>
              </a:rPr>
              <a:t>Layer k</a:t>
            </a:r>
          </a:p>
        </p:txBody>
      </p:sp>
      <p:sp>
        <p:nvSpPr>
          <p:cNvPr id="80907" name="Rectangle 10"/>
          <p:cNvSpPr>
            <a:spLocks noChangeArrowheads="1"/>
          </p:cNvSpPr>
          <p:nvPr/>
        </p:nvSpPr>
        <p:spPr bwMode="auto">
          <a:xfrm>
            <a:off x="1182906" y="1977051"/>
            <a:ext cx="765572" cy="314325"/>
          </a:xfrm>
          <a:prstGeom prst="rect">
            <a:avLst/>
          </a:prstGeom>
          <a:solidFill>
            <a:schemeClr val="bg1"/>
          </a:solidFill>
          <a:ln w="9525">
            <a:solidFill>
              <a:schemeClr val="tx1"/>
            </a:solidFill>
            <a:miter lim="800000"/>
            <a:headEnd/>
            <a:tailEnd/>
          </a:ln>
        </p:spPr>
        <p:txBody>
          <a:bodyPr wrap="none" anchor="ctr"/>
          <a:lstStyle/>
          <a:p>
            <a:pPr algn="ctr">
              <a:spcBef>
                <a:spcPct val="0"/>
              </a:spcBef>
              <a:buFontTx/>
              <a:buNone/>
            </a:pPr>
            <a:r>
              <a:rPr lang="en-US" sz="900" b="1">
                <a:solidFill>
                  <a:srgbClr val="000000"/>
                </a:solidFill>
              </a:rPr>
              <a:t>Layer k</a:t>
            </a:r>
          </a:p>
        </p:txBody>
      </p:sp>
      <p:sp>
        <p:nvSpPr>
          <p:cNvPr id="80908" name="Rectangle 11"/>
          <p:cNvSpPr>
            <a:spLocks noChangeArrowheads="1"/>
          </p:cNvSpPr>
          <p:nvPr/>
        </p:nvSpPr>
        <p:spPr bwMode="auto">
          <a:xfrm>
            <a:off x="3657025" y="1281726"/>
            <a:ext cx="765572" cy="314325"/>
          </a:xfrm>
          <a:prstGeom prst="rect">
            <a:avLst/>
          </a:prstGeom>
          <a:solidFill>
            <a:schemeClr val="bg1"/>
          </a:solidFill>
          <a:ln w="9525">
            <a:solidFill>
              <a:schemeClr val="tx1"/>
            </a:solidFill>
            <a:miter lim="800000"/>
            <a:headEnd/>
            <a:tailEnd/>
          </a:ln>
        </p:spPr>
        <p:txBody>
          <a:bodyPr wrap="none" anchor="ctr"/>
          <a:lstStyle/>
          <a:p>
            <a:pPr algn="ctr">
              <a:spcBef>
                <a:spcPct val="0"/>
              </a:spcBef>
              <a:buFontTx/>
              <a:buNone/>
            </a:pPr>
            <a:r>
              <a:rPr lang="en-US" sz="900" b="1">
                <a:solidFill>
                  <a:srgbClr val="000000"/>
                </a:solidFill>
              </a:rPr>
              <a:t>Layer k+1</a:t>
            </a:r>
          </a:p>
        </p:txBody>
      </p:sp>
      <p:sp>
        <p:nvSpPr>
          <p:cNvPr id="80909" name="Rectangle 12"/>
          <p:cNvSpPr>
            <a:spLocks noChangeArrowheads="1"/>
          </p:cNvSpPr>
          <p:nvPr/>
        </p:nvSpPr>
        <p:spPr bwMode="auto">
          <a:xfrm>
            <a:off x="1182906" y="1281726"/>
            <a:ext cx="765572" cy="314325"/>
          </a:xfrm>
          <a:prstGeom prst="rect">
            <a:avLst/>
          </a:prstGeom>
          <a:solidFill>
            <a:schemeClr val="bg1"/>
          </a:solidFill>
          <a:ln w="9525">
            <a:solidFill>
              <a:schemeClr val="tx1"/>
            </a:solidFill>
            <a:miter lim="800000"/>
            <a:headEnd/>
            <a:tailEnd/>
          </a:ln>
        </p:spPr>
        <p:txBody>
          <a:bodyPr wrap="none" anchor="ctr"/>
          <a:lstStyle/>
          <a:p>
            <a:pPr algn="ctr">
              <a:spcBef>
                <a:spcPct val="0"/>
              </a:spcBef>
              <a:buFontTx/>
              <a:buNone/>
            </a:pPr>
            <a:r>
              <a:rPr lang="en-US" sz="900" b="1" dirty="0">
                <a:solidFill>
                  <a:srgbClr val="000000"/>
                </a:solidFill>
              </a:rPr>
              <a:t>Layer k+1</a:t>
            </a:r>
          </a:p>
        </p:txBody>
      </p:sp>
      <p:sp>
        <p:nvSpPr>
          <p:cNvPr id="80910" name="Line 13"/>
          <p:cNvSpPr>
            <a:spLocks noChangeShapeType="1"/>
          </p:cNvSpPr>
          <p:nvPr/>
        </p:nvSpPr>
        <p:spPr bwMode="auto">
          <a:xfrm>
            <a:off x="1566287" y="3603445"/>
            <a:ext cx="0" cy="376238"/>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solidFill>
                <a:srgbClr val="000000"/>
              </a:solidFill>
            </a:endParaRPr>
          </a:p>
        </p:txBody>
      </p:sp>
      <p:sp>
        <p:nvSpPr>
          <p:cNvPr id="80911" name="Line 14"/>
          <p:cNvSpPr>
            <a:spLocks noChangeShapeType="1"/>
          </p:cNvSpPr>
          <p:nvPr/>
        </p:nvSpPr>
        <p:spPr bwMode="auto">
          <a:xfrm>
            <a:off x="4039215" y="3603445"/>
            <a:ext cx="0" cy="376238"/>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solidFill>
                <a:srgbClr val="000000"/>
              </a:solidFill>
            </a:endParaRPr>
          </a:p>
        </p:txBody>
      </p:sp>
      <p:sp>
        <p:nvSpPr>
          <p:cNvPr id="80912" name="Line 15"/>
          <p:cNvSpPr>
            <a:spLocks noChangeShapeType="1"/>
          </p:cNvSpPr>
          <p:nvPr/>
        </p:nvSpPr>
        <p:spPr bwMode="auto">
          <a:xfrm flipV="1">
            <a:off x="1566287" y="3099811"/>
            <a:ext cx="0" cy="188119"/>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solidFill>
                <a:srgbClr val="000000"/>
              </a:solidFill>
            </a:endParaRPr>
          </a:p>
        </p:txBody>
      </p:sp>
      <p:sp>
        <p:nvSpPr>
          <p:cNvPr id="80913" name="Line 16"/>
          <p:cNvSpPr>
            <a:spLocks noChangeShapeType="1"/>
          </p:cNvSpPr>
          <p:nvPr/>
        </p:nvSpPr>
        <p:spPr bwMode="auto">
          <a:xfrm flipV="1">
            <a:off x="4039215" y="3099811"/>
            <a:ext cx="0" cy="188119"/>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solidFill>
                <a:srgbClr val="000000"/>
              </a:solidFill>
            </a:endParaRPr>
          </a:p>
        </p:txBody>
      </p:sp>
      <p:sp>
        <p:nvSpPr>
          <p:cNvPr id="80914" name="Line 17"/>
          <p:cNvSpPr>
            <a:spLocks noChangeShapeType="1"/>
          </p:cNvSpPr>
          <p:nvPr/>
        </p:nvSpPr>
        <p:spPr bwMode="auto">
          <a:xfrm flipV="1">
            <a:off x="4039215" y="2291376"/>
            <a:ext cx="0" cy="188119"/>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solidFill>
                <a:srgbClr val="000000"/>
              </a:solidFill>
            </a:endParaRPr>
          </a:p>
        </p:txBody>
      </p:sp>
      <p:sp>
        <p:nvSpPr>
          <p:cNvPr id="80915" name="Line 18"/>
          <p:cNvSpPr>
            <a:spLocks noChangeShapeType="1"/>
          </p:cNvSpPr>
          <p:nvPr/>
        </p:nvSpPr>
        <p:spPr bwMode="auto">
          <a:xfrm flipV="1">
            <a:off x="1566287" y="2291376"/>
            <a:ext cx="0" cy="188119"/>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solidFill>
                <a:srgbClr val="000000"/>
              </a:solidFill>
            </a:endParaRPr>
          </a:p>
        </p:txBody>
      </p:sp>
      <p:sp>
        <p:nvSpPr>
          <p:cNvPr id="80916" name="Text Box 19"/>
          <p:cNvSpPr txBox="1">
            <a:spLocks noChangeArrowheads="1"/>
          </p:cNvSpPr>
          <p:nvPr/>
        </p:nvSpPr>
        <p:spPr bwMode="auto">
          <a:xfrm>
            <a:off x="1397218" y="2686664"/>
            <a:ext cx="300082"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l" eaLnBrk="1" hangingPunct="1">
              <a:spcBef>
                <a:spcPct val="0"/>
              </a:spcBef>
              <a:buFontTx/>
              <a:buNone/>
            </a:pPr>
            <a:r>
              <a:rPr lang="en-US" sz="900">
                <a:solidFill>
                  <a:srgbClr val="000000"/>
                </a:solidFill>
                <a:latin typeface="+mn-lt"/>
              </a:rPr>
              <a:t>…</a:t>
            </a:r>
          </a:p>
        </p:txBody>
      </p:sp>
      <p:sp>
        <p:nvSpPr>
          <p:cNvPr id="80917" name="Text Box 20"/>
          <p:cNvSpPr txBox="1">
            <a:spLocks noChangeArrowheads="1"/>
          </p:cNvSpPr>
          <p:nvPr/>
        </p:nvSpPr>
        <p:spPr bwMode="auto">
          <a:xfrm>
            <a:off x="3871336" y="2686664"/>
            <a:ext cx="300082"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l" eaLnBrk="1" hangingPunct="1">
              <a:spcBef>
                <a:spcPct val="0"/>
              </a:spcBef>
              <a:buFontTx/>
              <a:buNone/>
            </a:pPr>
            <a:r>
              <a:rPr lang="en-US" sz="900">
                <a:solidFill>
                  <a:srgbClr val="000000"/>
                </a:solidFill>
                <a:latin typeface="+mn-lt"/>
              </a:rPr>
              <a:t>…</a:t>
            </a:r>
          </a:p>
        </p:txBody>
      </p:sp>
      <p:sp>
        <p:nvSpPr>
          <p:cNvPr id="80918" name="Line 21"/>
          <p:cNvSpPr>
            <a:spLocks noChangeShapeType="1"/>
          </p:cNvSpPr>
          <p:nvPr/>
        </p:nvSpPr>
        <p:spPr bwMode="auto">
          <a:xfrm>
            <a:off x="1566287" y="1597242"/>
            <a:ext cx="0" cy="376238"/>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solidFill>
                <a:srgbClr val="000000"/>
              </a:solidFill>
            </a:endParaRPr>
          </a:p>
        </p:txBody>
      </p:sp>
      <p:sp>
        <p:nvSpPr>
          <p:cNvPr id="80919" name="Line 22"/>
          <p:cNvSpPr>
            <a:spLocks noChangeShapeType="1"/>
          </p:cNvSpPr>
          <p:nvPr/>
        </p:nvSpPr>
        <p:spPr bwMode="auto">
          <a:xfrm>
            <a:off x="4039215" y="1591288"/>
            <a:ext cx="0" cy="377429"/>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solidFill>
                <a:srgbClr val="000000"/>
              </a:solidFill>
            </a:endParaRPr>
          </a:p>
        </p:txBody>
      </p:sp>
      <p:sp>
        <p:nvSpPr>
          <p:cNvPr id="80920" name="Text Box 23"/>
          <p:cNvSpPr txBox="1">
            <a:spLocks noChangeArrowheads="1"/>
          </p:cNvSpPr>
          <p:nvPr/>
        </p:nvSpPr>
        <p:spPr bwMode="auto">
          <a:xfrm>
            <a:off x="1567478" y="1596051"/>
            <a:ext cx="81624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l" eaLnBrk="1" hangingPunct="1">
              <a:spcBef>
                <a:spcPct val="0"/>
              </a:spcBef>
              <a:buFontTx/>
              <a:buNone/>
            </a:pPr>
            <a:r>
              <a:rPr lang="en-US" sz="900" b="1" dirty="0">
                <a:solidFill>
                  <a:srgbClr val="000000"/>
                </a:solidFill>
                <a:latin typeface="+mn-lt"/>
              </a:rPr>
              <a:t>Layer k/k+1</a:t>
            </a:r>
          </a:p>
          <a:p>
            <a:pPr algn="l" eaLnBrk="1" hangingPunct="1">
              <a:spcBef>
                <a:spcPct val="0"/>
              </a:spcBef>
              <a:buFontTx/>
              <a:buNone/>
            </a:pPr>
            <a:r>
              <a:rPr lang="en-US" sz="900" b="1" dirty="0">
                <a:solidFill>
                  <a:srgbClr val="000000"/>
                </a:solidFill>
                <a:latin typeface="+mn-lt"/>
              </a:rPr>
              <a:t>interface</a:t>
            </a:r>
          </a:p>
        </p:txBody>
      </p:sp>
      <p:sp>
        <p:nvSpPr>
          <p:cNvPr id="80921" name="Line 24"/>
          <p:cNvSpPr>
            <a:spLocks noChangeShapeType="1"/>
          </p:cNvSpPr>
          <p:nvPr/>
        </p:nvSpPr>
        <p:spPr bwMode="auto">
          <a:xfrm>
            <a:off x="1948477" y="2128261"/>
            <a:ext cx="1708547" cy="0"/>
          </a:xfrm>
          <a:prstGeom prst="line">
            <a:avLst/>
          </a:prstGeom>
          <a:noFill/>
          <a:ln w="9525">
            <a:solidFill>
              <a:schemeClr val="tx1"/>
            </a:solidFill>
            <a:prstDash val="dash"/>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solidFill>
                <a:srgbClr val="000000"/>
              </a:solidFill>
            </a:endParaRPr>
          </a:p>
        </p:txBody>
      </p:sp>
      <p:sp>
        <p:nvSpPr>
          <p:cNvPr id="80922" name="Text Box 25"/>
          <p:cNvSpPr txBox="1">
            <a:spLocks noChangeArrowheads="1"/>
          </p:cNvSpPr>
          <p:nvPr/>
        </p:nvSpPr>
        <p:spPr bwMode="auto">
          <a:xfrm>
            <a:off x="1948477" y="1927045"/>
            <a:ext cx="1708547"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ctr" eaLnBrk="1" hangingPunct="1">
              <a:spcBef>
                <a:spcPct val="0"/>
              </a:spcBef>
              <a:buFontTx/>
              <a:buNone/>
            </a:pPr>
            <a:r>
              <a:rPr lang="en-US" sz="900" b="1" i="1" dirty="0">
                <a:solidFill>
                  <a:srgbClr val="000000"/>
                </a:solidFill>
                <a:latin typeface="+mn-lt"/>
              </a:rPr>
              <a:t>Layer k protocol</a:t>
            </a:r>
          </a:p>
        </p:txBody>
      </p:sp>
      <p:sp>
        <p:nvSpPr>
          <p:cNvPr id="80923" name="Line 26"/>
          <p:cNvSpPr>
            <a:spLocks noChangeShapeType="1"/>
          </p:cNvSpPr>
          <p:nvPr/>
        </p:nvSpPr>
        <p:spPr bwMode="auto">
          <a:xfrm>
            <a:off x="1948477" y="1436507"/>
            <a:ext cx="1708547" cy="0"/>
          </a:xfrm>
          <a:prstGeom prst="line">
            <a:avLst/>
          </a:prstGeom>
          <a:noFill/>
          <a:ln w="9525">
            <a:solidFill>
              <a:schemeClr val="tx1"/>
            </a:solidFill>
            <a:prstDash val="dash"/>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solidFill>
                <a:srgbClr val="000000"/>
              </a:solidFill>
            </a:endParaRPr>
          </a:p>
        </p:txBody>
      </p:sp>
      <p:sp>
        <p:nvSpPr>
          <p:cNvPr id="80924" name="Text Box 27"/>
          <p:cNvSpPr txBox="1">
            <a:spLocks noChangeArrowheads="1"/>
          </p:cNvSpPr>
          <p:nvPr/>
        </p:nvSpPr>
        <p:spPr bwMode="auto">
          <a:xfrm>
            <a:off x="1948477" y="1198382"/>
            <a:ext cx="1708547"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ctr" eaLnBrk="1" hangingPunct="1">
              <a:spcBef>
                <a:spcPct val="0"/>
              </a:spcBef>
              <a:buFontTx/>
              <a:buNone/>
            </a:pPr>
            <a:r>
              <a:rPr lang="en-US" sz="900" b="1" i="1" dirty="0">
                <a:solidFill>
                  <a:srgbClr val="000000"/>
                </a:solidFill>
                <a:latin typeface="+mn-lt"/>
              </a:rPr>
              <a:t>Layer k+1 protocol</a:t>
            </a:r>
          </a:p>
        </p:txBody>
      </p:sp>
      <p:sp>
        <p:nvSpPr>
          <p:cNvPr id="80925" name="Line 28"/>
          <p:cNvSpPr>
            <a:spLocks noChangeShapeType="1"/>
          </p:cNvSpPr>
          <p:nvPr/>
        </p:nvSpPr>
        <p:spPr bwMode="auto">
          <a:xfrm>
            <a:off x="1948477" y="3454617"/>
            <a:ext cx="1708547" cy="0"/>
          </a:xfrm>
          <a:prstGeom prst="line">
            <a:avLst/>
          </a:prstGeom>
          <a:noFill/>
          <a:ln w="9525">
            <a:solidFill>
              <a:schemeClr val="tx1"/>
            </a:solidFill>
            <a:prstDash val="dash"/>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solidFill>
                <a:srgbClr val="000000"/>
              </a:solidFill>
            </a:endParaRPr>
          </a:p>
        </p:txBody>
      </p:sp>
      <p:sp>
        <p:nvSpPr>
          <p:cNvPr id="80926" name="Text Box 29"/>
          <p:cNvSpPr txBox="1">
            <a:spLocks noChangeArrowheads="1"/>
          </p:cNvSpPr>
          <p:nvPr/>
        </p:nvSpPr>
        <p:spPr bwMode="auto">
          <a:xfrm>
            <a:off x="1948477" y="3242686"/>
            <a:ext cx="1708547"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ctr" eaLnBrk="1" hangingPunct="1">
              <a:spcBef>
                <a:spcPct val="0"/>
              </a:spcBef>
              <a:buFontTx/>
              <a:buNone/>
            </a:pPr>
            <a:r>
              <a:rPr lang="en-US" sz="900" b="1" i="1" dirty="0">
                <a:solidFill>
                  <a:srgbClr val="000000"/>
                </a:solidFill>
                <a:latin typeface="+mn-lt"/>
              </a:rPr>
              <a:t>Layer 1 protocol</a:t>
            </a:r>
          </a:p>
        </p:txBody>
      </p:sp>
      <p:sp>
        <p:nvSpPr>
          <p:cNvPr id="80927" name="Text Box 30"/>
          <p:cNvSpPr txBox="1">
            <a:spLocks noChangeArrowheads="1"/>
          </p:cNvSpPr>
          <p:nvPr/>
        </p:nvSpPr>
        <p:spPr bwMode="auto">
          <a:xfrm>
            <a:off x="1567478" y="2935505"/>
            <a:ext cx="68480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l" eaLnBrk="1" hangingPunct="1">
              <a:spcBef>
                <a:spcPct val="0"/>
              </a:spcBef>
              <a:buFontTx/>
              <a:buNone/>
            </a:pPr>
            <a:r>
              <a:rPr lang="en-US" sz="900" b="1" dirty="0">
                <a:solidFill>
                  <a:srgbClr val="000000"/>
                </a:solidFill>
                <a:latin typeface="+mn-lt"/>
              </a:rPr>
              <a:t>Layer 1/2</a:t>
            </a:r>
          </a:p>
          <a:p>
            <a:pPr algn="l" eaLnBrk="1" hangingPunct="1">
              <a:spcBef>
                <a:spcPct val="0"/>
              </a:spcBef>
              <a:buFontTx/>
              <a:buNone/>
            </a:pPr>
            <a:r>
              <a:rPr lang="en-US" sz="900" b="1" dirty="0">
                <a:solidFill>
                  <a:srgbClr val="000000"/>
                </a:solidFill>
                <a:latin typeface="+mn-lt"/>
              </a:rPr>
              <a:t>interface</a:t>
            </a:r>
          </a:p>
        </p:txBody>
      </p:sp>
    </p:spTree>
    <p:custDataLst>
      <p:tags r:id="rId1"/>
    </p:custDataLst>
    <p:extLst>
      <p:ext uri="{BB962C8B-B14F-4D97-AF65-F5344CB8AC3E}">
        <p14:creationId xmlns:p14="http://schemas.microsoft.com/office/powerpoint/2010/main" val="852891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0901">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0901">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0901">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090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Rectangle 2"/>
          <p:cNvSpPr>
            <a:spLocks noGrp="1" noChangeArrowheads="1"/>
          </p:cNvSpPr>
          <p:nvPr>
            <p:ph type="title"/>
          </p:nvPr>
        </p:nvSpPr>
        <p:spPr/>
        <p:txBody>
          <a:bodyPr/>
          <a:lstStyle/>
          <a:p>
            <a:r>
              <a:rPr lang="en-US" dirty="0">
                <a:ea typeface="ＭＳ Ｐゴシック" charset="0"/>
                <a:cs typeface="ＭＳ Ｐゴシック" charset="0"/>
              </a:rPr>
              <a:t>The TCP/IP Model (also called Internet Model)</a:t>
            </a:r>
            <a:endParaRPr lang="de-DE" dirty="0">
              <a:ea typeface="ＭＳ Ｐゴシック" charset="0"/>
              <a:cs typeface="ＭＳ Ｐゴシック" charset="0"/>
            </a:endParaRPr>
          </a:p>
        </p:txBody>
      </p:sp>
      <p:pic>
        <p:nvPicPr>
          <p:cNvPr id="93189" name="Picture 4" descr="1-21"/>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a:xfrm>
            <a:off x="1656000" y="1059583"/>
            <a:ext cx="5334442" cy="3170057"/>
          </a:xfrm>
          <a:noFill/>
        </p:spPr>
      </p:pic>
      <p:pic>
        <p:nvPicPr>
          <p:cNvPr id="2" name="Grafik 1">
            <a:extLst>
              <a:ext uri="{FF2B5EF4-FFF2-40B4-BE49-F238E27FC236}">
                <a16:creationId xmlns:a16="http://schemas.microsoft.com/office/drawing/2014/main" id="{0C46C0EF-8EDD-404B-AE95-D0FB60A29942}"/>
              </a:ext>
            </a:extLst>
          </p:cNvPr>
          <p:cNvPicPr>
            <a:picLocks noChangeAspect="1"/>
          </p:cNvPicPr>
          <p:nvPr/>
        </p:nvPicPr>
        <p:blipFill>
          <a:blip r:embed="rId4"/>
          <a:stretch>
            <a:fillRect/>
          </a:stretch>
        </p:blipFill>
        <p:spPr>
          <a:xfrm>
            <a:off x="2109108" y="839408"/>
            <a:ext cx="5521309" cy="3278721"/>
          </a:xfrm>
          <a:prstGeom prst="rect">
            <a:avLst/>
          </a:prstGeom>
        </p:spPr>
      </p:pic>
      <p:sp>
        <p:nvSpPr>
          <p:cNvPr id="3" name="Sprechblase: rechteckig mit abgerundeten Ecken 2">
            <a:extLst>
              <a:ext uri="{FF2B5EF4-FFF2-40B4-BE49-F238E27FC236}">
                <a16:creationId xmlns:a16="http://schemas.microsoft.com/office/drawing/2014/main" id="{B0D7AE92-9EE3-8EAD-BC8C-DE040CC5719E}"/>
              </a:ext>
            </a:extLst>
          </p:cNvPr>
          <p:cNvSpPr/>
          <p:nvPr/>
        </p:nvSpPr>
        <p:spPr>
          <a:xfrm>
            <a:off x="1174750" y="4201337"/>
            <a:ext cx="6794500" cy="614363"/>
          </a:xfrm>
          <a:prstGeom prst="wedgeRoundRectCallout">
            <a:avLst>
              <a:gd name="adj1" fmla="val 6456"/>
              <a:gd name="adj2" fmla="val -101841"/>
              <a:gd name="adj3" fmla="val 16667"/>
            </a:avLst>
          </a:prstGeom>
          <a:ln>
            <a:solidFill>
              <a:schemeClr val="tx2">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r>
              <a:rPr lang="en-US" b="0" i="0" dirty="0">
                <a:solidFill>
                  <a:srgbClr val="202122"/>
                </a:solidFill>
                <a:effectLst/>
                <a:latin typeface="Arial" panose="020B0604020202020204" pitchFamily="34" charset="0"/>
              </a:rPr>
              <a:t>TCP/IP stack does not care about the physical medium, as long as it provides a way to communicate octets</a:t>
            </a:r>
            <a:endParaRPr lang="de-DE" dirty="0"/>
          </a:p>
        </p:txBody>
      </p:sp>
    </p:spTree>
    <p:extLst>
      <p:ext uri="{BB962C8B-B14F-4D97-AF65-F5344CB8AC3E}">
        <p14:creationId xmlns:p14="http://schemas.microsoft.com/office/powerpoint/2010/main" val="1529894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2" name="Rectangle 2"/>
          <p:cNvSpPr>
            <a:spLocks noGrp="1" noChangeArrowheads="1"/>
          </p:cNvSpPr>
          <p:nvPr>
            <p:ph type="title"/>
          </p:nvPr>
        </p:nvSpPr>
        <p:spPr/>
        <p:txBody>
          <a:bodyPr/>
          <a:lstStyle/>
          <a:p>
            <a:r>
              <a:rPr lang="en-US" b="1" dirty="0">
                <a:ea typeface="ＭＳ Ｐゴシック" charset="0"/>
                <a:cs typeface="ＭＳ Ｐゴシック" charset="0"/>
              </a:rPr>
              <a:t>Transport Protocols for the Internet</a:t>
            </a:r>
            <a:endParaRPr lang="de-DE" b="1" dirty="0">
              <a:ea typeface="ＭＳ Ｐゴシック" charset="0"/>
              <a:cs typeface="ＭＳ Ｐゴシック" charset="0"/>
            </a:endParaRPr>
          </a:p>
        </p:txBody>
      </p:sp>
      <p:graphicFrame>
        <p:nvGraphicFramePr>
          <p:cNvPr id="3" name="Tabelle 3">
            <a:extLst>
              <a:ext uri="{FF2B5EF4-FFF2-40B4-BE49-F238E27FC236}">
                <a16:creationId xmlns:a16="http://schemas.microsoft.com/office/drawing/2014/main" id="{F3937987-2451-4661-A887-13CA7B76E7E9}"/>
              </a:ext>
            </a:extLst>
          </p:cNvPr>
          <p:cNvGraphicFramePr>
            <a:graphicFrameLocks noGrp="1"/>
          </p:cNvGraphicFramePr>
          <p:nvPr>
            <p:extLst>
              <p:ext uri="{D42A27DB-BD31-4B8C-83A1-F6EECF244321}">
                <p14:modId xmlns:p14="http://schemas.microsoft.com/office/powerpoint/2010/main" val="2387295567"/>
              </p:ext>
            </p:extLst>
          </p:nvPr>
        </p:nvGraphicFramePr>
        <p:xfrm>
          <a:off x="200615" y="762151"/>
          <a:ext cx="8768956" cy="3873202"/>
        </p:xfrm>
        <a:graphic>
          <a:graphicData uri="http://schemas.openxmlformats.org/drawingml/2006/table">
            <a:tbl>
              <a:tblPr firstRow="1" bandRow="1">
                <a:tableStyleId>{073A0DAA-6AF3-43AB-8588-CEC1D06C72B9}</a:tableStyleId>
              </a:tblPr>
              <a:tblGrid>
                <a:gridCol w="4141591">
                  <a:extLst>
                    <a:ext uri="{9D8B030D-6E8A-4147-A177-3AD203B41FA5}">
                      <a16:colId xmlns:a16="http://schemas.microsoft.com/office/drawing/2014/main" val="4160188923"/>
                    </a:ext>
                  </a:extLst>
                </a:gridCol>
                <a:gridCol w="4627365">
                  <a:extLst>
                    <a:ext uri="{9D8B030D-6E8A-4147-A177-3AD203B41FA5}">
                      <a16:colId xmlns:a16="http://schemas.microsoft.com/office/drawing/2014/main" val="3595443890"/>
                    </a:ext>
                  </a:extLst>
                </a:gridCol>
              </a:tblGrid>
              <a:tr h="551554">
                <a:tc>
                  <a:txBody>
                    <a:bodyPr/>
                    <a:lstStyle/>
                    <a:p>
                      <a:pPr algn="ctr">
                        <a:buFontTx/>
                        <a:buNone/>
                      </a:pPr>
                      <a:r>
                        <a:rPr lang="en-US" sz="1500" b="1" dirty="0">
                          <a:solidFill>
                            <a:schemeClr val="bg1"/>
                          </a:solidFill>
                        </a:rPr>
                        <a:t>User Datagram Protocol (UDP)</a:t>
                      </a:r>
                      <a:br>
                        <a:rPr lang="en-US" sz="1500" b="1" dirty="0">
                          <a:solidFill>
                            <a:schemeClr val="bg1"/>
                          </a:solidFill>
                        </a:rPr>
                      </a:br>
                      <a:r>
                        <a:rPr lang="en-US" sz="1500" b="0" i="1" dirty="0">
                          <a:solidFill>
                            <a:schemeClr val="bg1"/>
                          </a:solidFill>
                        </a:rPr>
                        <a:t>[Connectionless]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b="1" dirty="0">
                          <a:solidFill>
                            <a:schemeClr val="bg1"/>
                          </a:solidFill>
                        </a:rPr>
                        <a:t>Transmission Control Protocol (TCP)</a:t>
                      </a:r>
                      <a:br>
                        <a:rPr lang="en-US" sz="1500" b="1" dirty="0">
                          <a:solidFill>
                            <a:schemeClr val="bg1"/>
                          </a:solidFill>
                        </a:rPr>
                      </a:br>
                      <a:r>
                        <a:rPr lang="en-US" sz="1500" b="0" i="1" dirty="0">
                          <a:solidFill>
                            <a:schemeClr val="bg1"/>
                          </a:solidFill>
                        </a:rPr>
                        <a:t>[</a:t>
                      </a:r>
                      <a:r>
                        <a:rPr lang="en-US" sz="1600" b="0" i="1" kern="1200" dirty="0">
                          <a:solidFill>
                            <a:schemeClr val="bg1"/>
                          </a:solidFill>
                          <a:latin typeface="+mn-lt"/>
                          <a:ea typeface="+mn-ea"/>
                          <a:cs typeface="+mn-cs"/>
                        </a:rPr>
                        <a:t>Connection-oriented]</a:t>
                      </a:r>
                      <a:endParaRPr lang="en-US" sz="1500" b="0" i="1" dirty="0">
                        <a:solidFill>
                          <a:schemeClr val="bg1"/>
                        </a:solidFill>
                      </a:endParaRPr>
                    </a:p>
                  </a:txBody>
                  <a:tcPr/>
                </a:tc>
                <a:extLst>
                  <a:ext uri="{0D108BD9-81ED-4DB2-BD59-A6C34878D82A}">
                    <a16:rowId xmlns:a16="http://schemas.microsoft.com/office/drawing/2014/main" val="305131241"/>
                  </a:ext>
                </a:extLst>
              </a:tr>
              <a:tr h="3309322">
                <a:tc>
                  <a:txBody>
                    <a:bodyPr/>
                    <a:lstStyle/>
                    <a:p>
                      <a:pPr>
                        <a:tabLst>
                          <a:tab pos="942975" algn="l"/>
                        </a:tabLst>
                      </a:pPr>
                      <a:r>
                        <a:rPr lang="en-US" sz="1500" b="1" i="1" dirty="0">
                          <a:solidFill>
                            <a:srgbClr val="000000"/>
                          </a:solidFill>
                          <a:ea typeface="ＭＳ Ｐゴシック" charset="0"/>
                          <a:cs typeface="ＭＳ Ｐゴシック" charset="0"/>
                        </a:rPr>
                        <a:t>Unreliable</a:t>
                      </a:r>
                      <a:r>
                        <a:rPr lang="en-US" sz="1500" b="1" dirty="0">
                          <a:solidFill>
                            <a:srgbClr val="000000"/>
                          </a:solidFill>
                          <a:ea typeface="ＭＳ Ｐゴシック" charset="0"/>
                          <a:cs typeface="ＭＳ Ｐゴシック" charset="0"/>
                        </a:rPr>
                        <a:t>: </a:t>
                      </a:r>
                    </a:p>
                    <a:p>
                      <a:pPr marL="214313" indent="-214313">
                        <a:buFont typeface="Arial" panose="020B0604020202020204" pitchFamily="34" charset="0"/>
                        <a:buChar char="•"/>
                        <a:tabLst>
                          <a:tab pos="942975" algn="l"/>
                        </a:tabLst>
                      </a:pPr>
                      <a:r>
                        <a:rPr lang="en-US" sz="1500" dirty="0">
                          <a:solidFill>
                            <a:srgbClr val="000000"/>
                          </a:solidFill>
                          <a:ea typeface="ＭＳ Ｐゴシック" charset="0"/>
                          <a:cs typeface="ＭＳ Ｐゴシック" charset="0"/>
                        </a:rPr>
                        <a:t>Messages might get lost</a:t>
                      </a:r>
                    </a:p>
                    <a:p>
                      <a:pPr marL="214313" indent="-214313">
                        <a:buFont typeface="Arial" panose="020B0604020202020204" pitchFamily="34" charset="0"/>
                        <a:buChar char="•"/>
                        <a:tabLst>
                          <a:tab pos="942975" algn="l"/>
                        </a:tabLst>
                      </a:pPr>
                      <a:r>
                        <a:rPr lang="en-US" sz="1500" dirty="0">
                          <a:solidFill>
                            <a:srgbClr val="000000"/>
                          </a:solidFill>
                          <a:ea typeface="ＭＳ Ｐゴシック" charset="0"/>
                          <a:cs typeface="ＭＳ Ｐゴシック" charset="0"/>
                        </a:rPr>
                        <a:t>No flow control, error control, and retransmission</a:t>
                      </a:r>
                    </a:p>
                    <a:p>
                      <a:pPr>
                        <a:spcBef>
                          <a:spcPts val="600"/>
                        </a:spcBef>
                        <a:tabLst>
                          <a:tab pos="942975" algn="l"/>
                        </a:tabLst>
                      </a:pPr>
                      <a:r>
                        <a:rPr lang="en-US" sz="1500" b="1" i="1" dirty="0">
                          <a:solidFill>
                            <a:srgbClr val="000000"/>
                          </a:solidFill>
                          <a:ea typeface="ＭＳ Ｐゴシック" charset="0"/>
                          <a:cs typeface="ＭＳ Ｐゴシック" charset="0"/>
                        </a:rPr>
                        <a:t>Not ordered</a:t>
                      </a:r>
                      <a:r>
                        <a:rPr lang="en-US" sz="1500" b="1" dirty="0">
                          <a:solidFill>
                            <a:srgbClr val="000000"/>
                          </a:solidFill>
                          <a:ea typeface="ＭＳ Ｐゴシック" charset="0"/>
                          <a:cs typeface="ＭＳ Ｐゴシック" charset="0"/>
                        </a:rPr>
                        <a:t>: </a:t>
                      </a:r>
                    </a:p>
                    <a:p>
                      <a:pPr marL="214313" indent="-214313">
                        <a:buFont typeface="Arial" panose="020B0604020202020204" pitchFamily="34" charset="0"/>
                        <a:buChar char="•"/>
                        <a:tabLst>
                          <a:tab pos="942975" algn="l"/>
                        </a:tabLst>
                      </a:pPr>
                      <a:r>
                        <a:rPr lang="en-US" sz="1500" dirty="0">
                          <a:solidFill>
                            <a:srgbClr val="000000"/>
                          </a:solidFill>
                          <a:ea typeface="ＭＳ Ｐゴシック" charset="0"/>
                          <a:cs typeface="ＭＳ Ｐゴシック" charset="0"/>
                        </a:rPr>
                        <a:t>Sending order may not be equal to receipt order</a:t>
                      </a:r>
                    </a:p>
                    <a:p>
                      <a:pPr>
                        <a:spcBef>
                          <a:spcPts val="600"/>
                        </a:spcBef>
                        <a:tabLst>
                          <a:tab pos="942975" algn="l"/>
                        </a:tabLst>
                      </a:pPr>
                      <a:r>
                        <a:rPr lang="en-US" sz="1500" b="1" i="1" dirty="0">
                          <a:solidFill>
                            <a:srgbClr val="000000"/>
                          </a:solidFill>
                          <a:ea typeface="ＭＳ Ｐゴシック" charset="0"/>
                          <a:cs typeface="ＭＳ Ｐゴシック" charset="0"/>
                        </a:rPr>
                        <a:t>Lightweight</a:t>
                      </a:r>
                      <a:r>
                        <a:rPr lang="en-US" sz="1500" b="1" dirty="0">
                          <a:solidFill>
                            <a:srgbClr val="000000"/>
                          </a:solidFill>
                          <a:ea typeface="ＭＳ Ｐゴシック" charset="0"/>
                          <a:cs typeface="ＭＳ Ｐゴシック" charset="0"/>
                        </a:rPr>
                        <a:t>: </a:t>
                      </a:r>
                    </a:p>
                    <a:p>
                      <a:pPr marL="214313" indent="-214313">
                        <a:buFont typeface="Arial" panose="020B0604020202020204" pitchFamily="34" charset="0"/>
                        <a:buChar char="•"/>
                        <a:tabLst>
                          <a:tab pos="942975" algn="l"/>
                        </a:tabLst>
                      </a:pPr>
                      <a:r>
                        <a:rPr lang="en-US" sz="1500" dirty="0">
                          <a:solidFill>
                            <a:srgbClr val="000000"/>
                          </a:solidFill>
                          <a:ea typeface="ＭＳ Ｐゴシック" charset="0"/>
                          <a:cs typeface="ＭＳ Ｐゴシック" charset="0"/>
                        </a:rPr>
                        <a:t>No connection tracking, no message ordering etc.</a:t>
                      </a:r>
                    </a:p>
                    <a:p>
                      <a:pPr>
                        <a:spcBef>
                          <a:spcPts val="600"/>
                        </a:spcBef>
                        <a:tabLst>
                          <a:tab pos="942975" algn="l"/>
                        </a:tabLst>
                      </a:pPr>
                      <a:r>
                        <a:rPr lang="en-US" sz="1500" b="1" i="1" dirty="0">
                          <a:solidFill>
                            <a:srgbClr val="000000"/>
                          </a:solidFill>
                          <a:ea typeface="ＭＳ Ｐゴシック" charset="0"/>
                          <a:cs typeface="ＭＳ Ｐゴシック" charset="0"/>
                        </a:rPr>
                        <a:t>Datagrams</a:t>
                      </a:r>
                      <a:r>
                        <a:rPr lang="en-US" sz="1500" b="1" dirty="0">
                          <a:solidFill>
                            <a:srgbClr val="000000"/>
                          </a:solidFill>
                          <a:ea typeface="ＭＳ Ｐゴシック" charset="0"/>
                          <a:cs typeface="ＭＳ Ｐゴシック" charset="0"/>
                        </a:rPr>
                        <a:t>: </a:t>
                      </a:r>
                    </a:p>
                    <a:p>
                      <a:pPr marL="214313" indent="-214313">
                        <a:buFont typeface="Arial" panose="020B0604020202020204" pitchFamily="34" charset="0"/>
                        <a:buChar char="•"/>
                        <a:tabLst>
                          <a:tab pos="942975" algn="l"/>
                        </a:tabLst>
                      </a:pPr>
                      <a:r>
                        <a:rPr lang="en-US" sz="1500" dirty="0">
                          <a:solidFill>
                            <a:srgbClr val="000000"/>
                          </a:solidFill>
                          <a:ea typeface="ＭＳ Ｐゴシック" charset="0"/>
                          <a:cs typeface="ＭＳ Ｐゴシック" charset="0"/>
                        </a:rPr>
                        <a:t>Packets are sent as one single piece</a:t>
                      </a:r>
                    </a:p>
                    <a:p>
                      <a:pPr marL="214313" indent="-214313">
                        <a:buFont typeface="Arial" panose="020B0604020202020204" pitchFamily="34" charset="0"/>
                        <a:buChar char="•"/>
                        <a:tabLst>
                          <a:tab pos="942975" algn="l"/>
                        </a:tabLst>
                      </a:pPr>
                      <a:endParaRPr lang="en-US" sz="1500" dirty="0">
                        <a:solidFill>
                          <a:srgbClr val="000000"/>
                        </a:solidFill>
                        <a:ea typeface="ＭＳ Ｐゴシック" charset="0"/>
                        <a:cs typeface="ＭＳ Ｐゴシック" charset="0"/>
                      </a:endParaRPr>
                    </a:p>
                  </a:txBody>
                  <a:tcPr/>
                </a:tc>
                <a:tc>
                  <a:txBody>
                    <a:bodyPr/>
                    <a:lstStyle/>
                    <a:p>
                      <a:pPr marL="0" lvl="1" defTabSz="733425">
                        <a:spcBef>
                          <a:spcPts val="600"/>
                        </a:spcBef>
                      </a:pPr>
                      <a:r>
                        <a:rPr lang="en-US" sz="1500" b="1" i="1" kern="1200" dirty="0">
                          <a:solidFill>
                            <a:srgbClr val="000000"/>
                          </a:solidFill>
                          <a:latin typeface="+mn-lt"/>
                          <a:ea typeface="ＭＳ Ｐゴシック" charset="0"/>
                          <a:cs typeface="Adobe Devanagari" pitchFamily="18" charset="0"/>
                        </a:rPr>
                        <a:t>Reliable</a:t>
                      </a:r>
                      <a:r>
                        <a:rPr lang="en-US" sz="1500" b="1" kern="1200" dirty="0">
                          <a:solidFill>
                            <a:srgbClr val="000000"/>
                          </a:solidFill>
                          <a:latin typeface="+mn-lt"/>
                          <a:ea typeface="ＭＳ Ｐゴシック" charset="0"/>
                          <a:cs typeface="Adobe Devanagari" pitchFamily="18" charset="0"/>
                        </a:rPr>
                        <a:t>: </a:t>
                      </a:r>
                    </a:p>
                    <a:p>
                      <a:pPr marL="214313" lvl="1" indent="-214313" defTabSz="733425">
                        <a:buFont typeface="Arial" panose="020B0604020202020204" pitchFamily="34" charset="0"/>
                        <a:buChar char="•"/>
                      </a:pPr>
                      <a:r>
                        <a:rPr lang="en-US" sz="1500" kern="1200" dirty="0">
                          <a:solidFill>
                            <a:srgbClr val="000000"/>
                          </a:solidFill>
                          <a:latin typeface="+mn-lt"/>
                          <a:ea typeface="ＭＳ Ｐゴシック" charset="0"/>
                          <a:cs typeface="Adobe Devanagari" pitchFamily="18" charset="0"/>
                        </a:rPr>
                        <a:t>Certainty that the message will arrive at the destination</a:t>
                      </a:r>
                    </a:p>
                    <a:p>
                      <a:pPr marL="214313" lvl="1" indent="-214313" defTabSz="733425">
                        <a:buFont typeface="Arial" panose="020B0604020202020204" pitchFamily="34" charset="0"/>
                        <a:buChar char="•"/>
                      </a:pPr>
                      <a:r>
                        <a:rPr lang="en-US" sz="1500" kern="1200" dirty="0">
                          <a:solidFill>
                            <a:srgbClr val="000000"/>
                          </a:solidFill>
                          <a:latin typeface="+mn-lt"/>
                          <a:ea typeface="ＭＳ Ｐゴシック" charset="0"/>
                          <a:cs typeface="Adobe Devanagari" pitchFamily="18" charset="0"/>
                        </a:rPr>
                        <a:t>Acknowledgements, retransmissions</a:t>
                      </a:r>
                    </a:p>
                    <a:p>
                      <a:pPr marL="214313" lvl="1" indent="-214313" defTabSz="733425">
                        <a:buFont typeface="Arial" panose="020B0604020202020204" pitchFamily="34" charset="0"/>
                        <a:buChar char="•"/>
                      </a:pPr>
                      <a:r>
                        <a:rPr lang="en-US" sz="1500" kern="1200" dirty="0">
                          <a:solidFill>
                            <a:srgbClr val="000000"/>
                          </a:solidFill>
                          <a:latin typeface="+mn-lt"/>
                          <a:ea typeface="ＭＳ Ｐゴシック" charset="0"/>
                          <a:cs typeface="Adobe Devanagari" pitchFamily="18" charset="0"/>
                        </a:rPr>
                        <a:t>Flow control, congestion control</a:t>
                      </a:r>
                    </a:p>
                    <a:p>
                      <a:pPr marL="0" lvl="1" defTabSz="733425">
                        <a:spcBef>
                          <a:spcPts val="600"/>
                        </a:spcBef>
                      </a:pPr>
                      <a:r>
                        <a:rPr lang="en-US" sz="1500" b="1" i="1" kern="1200" dirty="0">
                          <a:solidFill>
                            <a:srgbClr val="000000"/>
                          </a:solidFill>
                          <a:latin typeface="+mn-lt"/>
                          <a:ea typeface="ＭＳ Ｐゴシック" charset="0"/>
                          <a:cs typeface="Adobe Devanagari" pitchFamily="18" charset="0"/>
                        </a:rPr>
                        <a:t>Ordered</a:t>
                      </a:r>
                      <a:r>
                        <a:rPr lang="en-US" sz="1500" b="1" kern="1200" dirty="0">
                          <a:solidFill>
                            <a:srgbClr val="000000"/>
                          </a:solidFill>
                          <a:latin typeface="+mn-lt"/>
                          <a:ea typeface="ＭＳ Ｐゴシック" charset="0"/>
                          <a:cs typeface="Adobe Devanagari" pitchFamily="18" charset="0"/>
                        </a:rPr>
                        <a:t>: </a:t>
                      </a:r>
                    </a:p>
                    <a:p>
                      <a:pPr marL="214313" lvl="1" indent="-214313" defTabSz="733425">
                        <a:buFont typeface="Arial" panose="020B0604020202020204" pitchFamily="34" charset="0"/>
                        <a:buChar char="•"/>
                      </a:pPr>
                      <a:r>
                        <a:rPr lang="en-US" sz="1500" kern="1200" dirty="0">
                          <a:solidFill>
                            <a:srgbClr val="000000"/>
                          </a:solidFill>
                          <a:latin typeface="+mn-lt"/>
                          <a:ea typeface="ＭＳ Ｐゴシック" charset="0"/>
                          <a:cs typeface="Adobe Devanagari" pitchFamily="18" charset="0"/>
                        </a:rPr>
                        <a:t>Sending order is always equal to receipt order</a:t>
                      </a:r>
                    </a:p>
                    <a:p>
                      <a:pPr marL="0" lvl="1" defTabSz="733425">
                        <a:spcBef>
                          <a:spcPts val="600"/>
                        </a:spcBef>
                      </a:pPr>
                      <a:r>
                        <a:rPr lang="en-US" sz="1500" b="1" i="1" kern="1200" dirty="0">
                          <a:solidFill>
                            <a:srgbClr val="000000"/>
                          </a:solidFill>
                          <a:latin typeface="+mn-lt"/>
                          <a:ea typeface="ＭＳ Ｐゴシック" charset="0"/>
                          <a:cs typeface="Adobe Devanagari" pitchFamily="18" charset="0"/>
                        </a:rPr>
                        <a:t>Overhead</a:t>
                      </a:r>
                      <a:r>
                        <a:rPr lang="en-US" sz="1500" b="1" kern="1200" dirty="0">
                          <a:solidFill>
                            <a:srgbClr val="000000"/>
                          </a:solidFill>
                          <a:latin typeface="+mn-lt"/>
                          <a:ea typeface="ＭＳ Ｐゴシック" charset="0"/>
                          <a:cs typeface="Adobe Devanagari" pitchFamily="18" charset="0"/>
                        </a:rPr>
                        <a:t>: </a:t>
                      </a:r>
                    </a:p>
                    <a:p>
                      <a:pPr marL="214313" lvl="1" indent="-214313" defTabSz="733425">
                        <a:buFont typeface="Arial" panose="020B0604020202020204" pitchFamily="34" charset="0"/>
                        <a:buChar char="•"/>
                      </a:pPr>
                      <a:r>
                        <a:rPr lang="en-US" sz="1500" kern="1200" dirty="0">
                          <a:solidFill>
                            <a:srgbClr val="000000"/>
                          </a:solidFill>
                          <a:latin typeface="+mn-lt"/>
                          <a:ea typeface="ＭＳ Ｐゴシック" charset="0"/>
                          <a:cs typeface="Adobe Devanagari" pitchFamily="18" charset="0"/>
                        </a:rPr>
                        <a:t>Message tracking, ordering information, state</a:t>
                      </a:r>
                    </a:p>
                    <a:p>
                      <a:pPr marL="0" lvl="1" defTabSz="733425">
                        <a:spcBef>
                          <a:spcPts val="600"/>
                        </a:spcBef>
                      </a:pPr>
                      <a:r>
                        <a:rPr lang="en-US" sz="1500" b="1" i="1" kern="1200" dirty="0">
                          <a:solidFill>
                            <a:srgbClr val="000000"/>
                          </a:solidFill>
                          <a:latin typeface="+mn-lt"/>
                          <a:ea typeface="ＭＳ Ｐゴシック" charset="0"/>
                          <a:cs typeface="Adobe Devanagari" pitchFamily="18" charset="0"/>
                        </a:rPr>
                        <a:t>Streams</a:t>
                      </a:r>
                      <a:r>
                        <a:rPr lang="en-US" sz="1500" b="1" kern="1200" dirty="0">
                          <a:solidFill>
                            <a:srgbClr val="000000"/>
                          </a:solidFill>
                          <a:latin typeface="+mn-lt"/>
                          <a:ea typeface="ＭＳ Ｐゴシック" charset="0"/>
                          <a:cs typeface="Adobe Devanagari" pitchFamily="18" charset="0"/>
                        </a:rPr>
                        <a:t>: </a:t>
                      </a:r>
                    </a:p>
                    <a:p>
                      <a:pPr marL="214313" lvl="1" indent="-214313" defTabSz="733425">
                        <a:buFont typeface="Arial" panose="020B0604020202020204" pitchFamily="34" charset="0"/>
                        <a:buChar char="•"/>
                      </a:pPr>
                      <a:r>
                        <a:rPr lang="en-US" sz="1500" kern="1200" dirty="0">
                          <a:solidFill>
                            <a:srgbClr val="000000"/>
                          </a:solidFill>
                          <a:latin typeface="+mn-lt"/>
                          <a:ea typeface="ＭＳ Ｐゴシック" charset="0"/>
                          <a:cs typeface="Adobe Devanagari" pitchFamily="18" charset="0"/>
                        </a:rPr>
                        <a:t>Data is read from a stream which might hold several packets (called segments) – looks like a file</a:t>
                      </a:r>
                    </a:p>
                  </a:txBody>
                  <a:tcPr/>
                </a:tc>
                <a:extLst>
                  <a:ext uri="{0D108BD9-81ED-4DB2-BD59-A6C34878D82A}">
                    <a16:rowId xmlns:a16="http://schemas.microsoft.com/office/drawing/2014/main" val="3016000797"/>
                  </a:ext>
                </a:extLst>
              </a:tr>
            </a:tbl>
          </a:graphicData>
        </a:graphic>
      </p:graphicFrame>
      <p:graphicFrame>
        <p:nvGraphicFramePr>
          <p:cNvPr id="2" name="Tabelle 3">
            <a:extLst>
              <a:ext uri="{FF2B5EF4-FFF2-40B4-BE49-F238E27FC236}">
                <a16:creationId xmlns:a16="http://schemas.microsoft.com/office/drawing/2014/main" id="{14F7095C-638C-0CDA-64CC-36D7743879F1}"/>
              </a:ext>
            </a:extLst>
          </p:cNvPr>
          <p:cNvGraphicFramePr>
            <a:graphicFrameLocks noGrp="1"/>
          </p:cNvGraphicFramePr>
          <p:nvPr>
            <p:extLst>
              <p:ext uri="{D42A27DB-BD31-4B8C-83A1-F6EECF244321}">
                <p14:modId xmlns:p14="http://schemas.microsoft.com/office/powerpoint/2010/main" val="1633344269"/>
              </p:ext>
            </p:extLst>
          </p:nvPr>
        </p:nvGraphicFramePr>
        <p:xfrm>
          <a:off x="200615" y="762151"/>
          <a:ext cx="4141591" cy="3860876"/>
        </p:xfrm>
        <a:graphic>
          <a:graphicData uri="http://schemas.openxmlformats.org/drawingml/2006/table">
            <a:tbl>
              <a:tblPr firstRow="1" bandRow="1">
                <a:tableStyleId>{073A0DAA-6AF3-43AB-8588-CEC1D06C72B9}</a:tableStyleId>
              </a:tblPr>
              <a:tblGrid>
                <a:gridCol w="4141591">
                  <a:extLst>
                    <a:ext uri="{9D8B030D-6E8A-4147-A177-3AD203B41FA5}">
                      <a16:colId xmlns:a16="http://schemas.microsoft.com/office/drawing/2014/main" val="4160188923"/>
                    </a:ext>
                  </a:extLst>
                </a:gridCol>
              </a:tblGrid>
              <a:tr h="551554">
                <a:tc>
                  <a:txBody>
                    <a:bodyPr/>
                    <a:lstStyle/>
                    <a:p>
                      <a:pPr algn="ctr">
                        <a:buFontTx/>
                        <a:buNone/>
                      </a:pPr>
                      <a:r>
                        <a:rPr lang="en-US" sz="1500" b="1" dirty="0">
                          <a:solidFill>
                            <a:schemeClr val="bg1"/>
                          </a:solidFill>
                        </a:rPr>
                        <a:t>User Datagram Protocol (UDP)</a:t>
                      </a:r>
                      <a:br>
                        <a:rPr lang="en-US" sz="1500" b="1" dirty="0">
                          <a:solidFill>
                            <a:schemeClr val="bg1"/>
                          </a:solidFill>
                        </a:rPr>
                      </a:br>
                      <a:r>
                        <a:rPr lang="en-US" sz="1500" b="0" i="1" dirty="0">
                          <a:solidFill>
                            <a:schemeClr val="bg1"/>
                          </a:solidFill>
                        </a:rPr>
                        <a:t>[Connectionless]</a:t>
                      </a:r>
                    </a:p>
                  </a:txBody>
                  <a:tcPr/>
                </a:tc>
                <a:extLst>
                  <a:ext uri="{0D108BD9-81ED-4DB2-BD59-A6C34878D82A}">
                    <a16:rowId xmlns:a16="http://schemas.microsoft.com/office/drawing/2014/main" val="305131241"/>
                  </a:ext>
                </a:extLst>
              </a:tr>
              <a:tr h="3309322">
                <a:tc>
                  <a:txBody>
                    <a:bodyPr/>
                    <a:lstStyle/>
                    <a:p>
                      <a:pPr>
                        <a:tabLst>
                          <a:tab pos="942975" algn="l"/>
                        </a:tabLst>
                      </a:pPr>
                      <a:r>
                        <a:rPr lang="en-US" sz="1500" b="1" i="1" dirty="0">
                          <a:solidFill>
                            <a:srgbClr val="000000"/>
                          </a:solidFill>
                          <a:ea typeface="ＭＳ Ｐゴシック" charset="0"/>
                          <a:cs typeface="ＭＳ Ｐゴシック" charset="0"/>
                        </a:rPr>
                        <a:t>Unreliable</a:t>
                      </a:r>
                      <a:r>
                        <a:rPr lang="en-US" sz="1500" b="1" dirty="0">
                          <a:solidFill>
                            <a:srgbClr val="000000"/>
                          </a:solidFill>
                          <a:ea typeface="ＭＳ Ｐゴシック" charset="0"/>
                          <a:cs typeface="ＭＳ Ｐゴシック" charset="0"/>
                        </a:rPr>
                        <a:t>: </a:t>
                      </a:r>
                    </a:p>
                    <a:p>
                      <a:pPr marL="214313" indent="-214313">
                        <a:buFont typeface="Arial" panose="020B0604020202020204" pitchFamily="34" charset="0"/>
                        <a:buChar char="•"/>
                        <a:tabLst>
                          <a:tab pos="942975" algn="l"/>
                        </a:tabLst>
                      </a:pPr>
                      <a:r>
                        <a:rPr lang="en-US" sz="1500" dirty="0">
                          <a:solidFill>
                            <a:srgbClr val="000000"/>
                          </a:solidFill>
                          <a:ea typeface="ＭＳ Ｐゴシック" charset="0"/>
                          <a:cs typeface="ＭＳ Ｐゴシック" charset="0"/>
                        </a:rPr>
                        <a:t>Messages might get lost</a:t>
                      </a:r>
                    </a:p>
                    <a:p>
                      <a:pPr marL="214313" indent="-214313">
                        <a:buFont typeface="Arial" panose="020B0604020202020204" pitchFamily="34" charset="0"/>
                        <a:buChar char="•"/>
                        <a:tabLst>
                          <a:tab pos="942975" algn="l"/>
                        </a:tabLst>
                      </a:pPr>
                      <a:r>
                        <a:rPr lang="en-US" sz="1500" dirty="0">
                          <a:solidFill>
                            <a:srgbClr val="000000"/>
                          </a:solidFill>
                          <a:ea typeface="ＭＳ Ｐゴシック" charset="0"/>
                          <a:cs typeface="ＭＳ Ｐゴシック" charset="0"/>
                        </a:rPr>
                        <a:t>No flow control, error control, and retransmission</a:t>
                      </a:r>
                    </a:p>
                    <a:p>
                      <a:pPr>
                        <a:spcBef>
                          <a:spcPts val="600"/>
                        </a:spcBef>
                        <a:tabLst>
                          <a:tab pos="942975" algn="l"/>
                        </a:tabLst>
                      </a:pPr>
                      <a:r>
                        <a:rPr lang="en-US" sz="1500" b="1" i="1" dirty="0">
                          <a:solidFill>
                            <a:srgbClr val="000000"/>
                          </a:solidFill>
                          <a:ea typeface="ＭＳ Ｐゴシック" charset="0"/>
                          <a:cs typeface="ＭＳ Ｐゴシック" charset="0"/>
                        </a:rPr>
                        <a:t>Not ordered</a:t>
                      </a:r>
                      <a:r>
                        <a:rPr lang="en-US" sz="1500" b="1" dirty="0">
                          <a:solidFill>
                            <a:srgbClr val="000000"/>
                          </a:solidFill>
                          <a:ea typeface="ＭＳ Ｐゴシック" charset="0"/>
                          <a:cs typeface="ＭＳ Ｐゴシック" charset="0"/>
                        </a:rPr>
                        <a:t>: </a:t>
                      </a:r>
                    </a:p>
                    <a:p>
                      <a:pPr marL="214313" indent="-214313">
                        <a:buFont typeface="Arial" panose="020B0604020202020204" pitchFamily="34" charset="0"/>
                        <a:buChar char="•"/>
                        <a:tabLst>
                          <a:tab pos="942975" algn="l"/>
                        </a:tabLst>
                      </a:pPr>
                      <a:r>
                        <a:rPr lang="en-US" sz="1500" dirty="0">
                          <a:solidFill>
                            <a:srgbClr val="000000"/>
                          </a:solidFill>
                          <a:ea typeface="ＭＳ Ｐゴシック" charset="0"/>
                          <a:cs typeface="ＭＳ Ｐゴシック" charset="0"/>
                        </a:rPr>
                        <a:t>Sending order may not be equal to receipt order</a:t>
                      </a:r>
                    </a:p>
                    <a:p>
                      <a:pPr>
                        <a:spcBef>
                          <a:spcPts val="600"/>
                        </a:spcBef>
                        <a:tabLst>
                          <a:tab pos="942975" algn="l"/>
                        </a:tabLst>
                      </a:pPr>
                      <a:r>
                        <a:rPr lang="en-US" sz="1500" b="1" i="1" dirty="0">
                          <a:solidFill>
                            <a:srgbClr val="000000"/>
                          </a:solidFill>
                          <a:ea typeface="ＭＳ Ｐゴシック" charset="0"/>
                          <a:cs typeface="ＭＳ Ｐゴシック" charset="0"/>
                        </a:rPr>
                        <a:t>Lightweight</a:t>
                      </a:r>
                      <a:r>
                        <a:rPr lang="en-US" sz="1500" b="1" dirty="0">
                          <a:solidFill>
                            <a:srgbClr val="000000"/>
                          </a:solidFill>
                          <a:ea typeface="ＭＳ Ｐゴシック" charset="0"/>
                          <a:cs typeface="ＭＳ Ｐゴシック" charset="0"/>
                        </a:rPr>
                        <a:t>: </a:t>
                      </a:r>
                    </a:p>
                    <a:p>
                      <a:pPr marL="214313" indent="-214313">
                        <a:buFont typeface="Arial" panose="020B0604020202020204" pitchFamily="34" charset="0"/>
                        <a:buChar char="•"/>
                        <a:tabLst>
                          <a:tab pos="942975" algn="l"/>
                        </a:tabLst>
                      </a:pPr>
                      <a:r>
                        <a:rPr lang="en-US" sz="1500" dirty="0">
                          <a:solidFill>
                            <a:srgbClr val="000000"/>
                          </a:solidFill>
                          <a:ea typeface="ＭＳ Ｐゴシック" charset="0"/>
                          <a:cs typeface="ＭＳ Ｐゴシック" charset="0"/>
                        </a:rPr>
                        <a:t>No connection tracking, no message ordering etc.</a:t>
                      </a:r>
                    </a:p>
                    <a:p>
                      <a:pPr>
                        <a:spcBef>
                          <a:spcPts val="600"/>
                        </a:spcBef>
                        <a:tabLst>
                          <a:tab pos="942975" algn="l"/>
                        </a:tabLst>
                      </a:pPr>
                      <a:r>
                        <a:rPr lang="en-US" sz="1500" b="1" i="1" dirty="0">
                          <a:solidFill>
                            <a:srgbClr val="000000"/>
                          </a:solidFill>
                          <a:ea typeface="ＭＳ Ｐゴシック" charset="0"/>
                          <a:cs typeface="ＭＳ Ｐゴシック" charset="0"/>
                        </a:rPr>
                        <a:t>Datagrams</a:t>
                      </a:r>
                      <a:r>
                        <a:rPr lang="en-US" sz="1500" b="1" dirty="0">
                          <a:solidFill>
                            <a:srgbClr val="000000"/>
                          </a:solidFill>
                          <a:ea typeface="ＭＳ Ｐゴシック" charset="0"/>
                          <a:cs typeface="ＭＳ Ｐゴシック" charset="0"/>
                        </a:rPr>
                        <a:t>: </a:t>
                      </a:r>
                    </a:p>
                    <a:p>
                      <a:pPr marL="214313" indent="-214313">
                        <a:buFont typeface="Arial" panose="020B0604020202020204" pitchFamily="34" charset="0"/>
                        <a:buChar char="•"/>
                        <a:tabLst>
                          <a:tab pos="942975" algn="l"/>
                        </a:tabLst>
                      </a:pPr>
                      <a:r>
                        <a:rPr lang="en-US" sz="1500" dirty="0">
                          <a:solidFill>
                            <a:srgbClr val="000000"/>
                          </a:solidFill>
                          <a:ea typeface="ＭＳ Ｐゴシック" charset="0"/>
                          <a:cs typeface="ＭＳ Ｐゴシック" charset="0"/>
                        </a:rPr>
                        <a:t>Packets are sent as one single piece</a:t>
                      </a:r>
                    </a:p>
                    <a:p>
                      <a:pPr marL="214313" indent="-214313">
                        <a:buFont typeface="Arial" panose="020B0604020202020204" pitchFamily="34" charset="0"/>
                        <a:buChar char="•"/>
                        <a:tabLst>
                          <a:tab pos="942975" algn="l"/>
                        </a:tabLst>
                      </a:pPr>
                      <a:endParaRPr lang="en-US" sz="1500" dirty="0">
                        <a:solidFill>
                          <a:srgbClr val="000000"/>
                        </a:solidFill>
                        <a:ea typeface="ＭＳ Ｐゴシック" charset="0"/>
                        <a:cs typeface="ＭＳ Ｐゴシック" charset="0"/>
                      </a:endParaRPr>
                    </a:p>
                  </a:txBody>
                  <a:tcPr/>
                </a:tc>
                <a:extLst>
                  <a:ext uri="{0D108BD9-81ED-4DB2-BD59-A6C34878D82A}">
                    <a16:rowId xmlns:a16="http://schemas.microsoft.com/office/drawing/2014/main" val="3016000797"/>
                  </a:ext>
                </a:extLst>
              </a:tr>
            </a:tbl>
          </a:graphicData>
        </a:graphic>
      </p:graphicFrame>
      <p:graphicFrame>
        <p:nvGraphicFramePr>
          <p:cNvPr id="6" name="Tabelle 3">
            <a:extLst>
              <a:ext uri="{FF2B5EF4-FFF2-40B4-BE49-F238E27FC236}">
                <a16:creationId xmlns:a16="http://schemas.microsoft.com/office/drawing/2014/main" id="{52287439-EBBA-ACA6-2A02-FE1575A7479E}"/>
              </a:ext>
            </a:extLst>
          </p:cNvPr>
          <p:cNvGraphicFramePr>
            <a:graphicFrameLocks noGrp="1"/>
          </p:cNvGraphicFramePr>
          <p:nvPr>
            <p:extLst>
              <p:ext uri="{D42A27DB-BD31-4B8C-83A1-F6EECF244321}">
                <p14:modId xmlns:p14="http://schemas.microsoft.com/office/powerpoint/2010/main" val="2406551689"/>
              </p:ext>
            </p:extLst>
          </p:nvPr>
        </p:nvGraphicFramePr>
        <p:xfrm>
          <a:off x="200615" y="762151"/>
          <a:ext cx="8768956" cy="563880"/>
        </p:xfrm>
        <a:graphic>
          <a:graphicData uri="http://schemas.openxmlformats.org/drawingml/2006/table">
            <a:tbl>
              <a:tblPr firstRow="1" bandRow="1">
                <a:tableStyleId>{073A0DAA-6AF3-43AB-8588-CEC1D06C72B9}</a:tableStyleId>
              </a:tblPr>
              <a:tblGrid>
                <a:gridCol w="4141591">
                  <a:extLst>
                    <a:ext uri="{9D8B030D-6E8A-4147-A177-3AD203B41FA5}">
                      <a16:colId xmlns:a16="http://schemas.microsoft.com/office/drawing/2014/main" val="4160188923"/>
                    </a:ext>
                  </a:extLst>
                </a:gridCol>
                <a:gridCol w="4627365">
                  <a:extLst>
                    <a:ext uri="{9D8B030D-6E8A-4147-A177-3AD203B41FA5}">
                      <a16:colId xmlns:a16="http://schemas.microsoft.com/office/drawing/2014/main" val="3595443890"/>
                    </a:ext>
                  </a:extLst>
                </a:gridCol>
              </a:tblGrid>
              <a:tr h="551554">
                <a:tc>
                  <a:txBody>
                    <a:bodyPr/>
                    <a:lstStyle/>
                    <a:p>
                      <a:pPr algn="ctr">
                        <a:buFontTx/>
                        <a:buNone/>
                      </a:pPr>
                      <a:r>
                        <a:rPr lang="en-US" sz="1500" b="1" dirty="0">
                          <a:solidFill>
                            <a:schemeClr val="bg1"/>
                          </a:solidFill>
                        </a:rPr>
                        <a:t>User Datagram Protocol (UDP)</a:t>
                      </a:r>
                      <a:br>
                        <a:rPr lang="en-US" sz="1500" b="1" dirty="0">
                          <a:solidFill>
                            <a:schemeClr val="bg1"/>
                          </a:solidFill>
                        </a:rPr>
                      </a:br>
                      <a:r>
                        <a:rPr lang="en-US" sz="1500" b="0" i="1" dirty="0">
                          <a:solidFill>
                            <a:schemeClr val="bg1"/>
                          </a:solidFill>
                        </a:rPr>
                        <a:t>[Connectionless]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b="1" dirty="0">
                          <a:solidFill>
                            <a:schemeClr val="bg1"/>
                          </a:solidFill>
                        </a:rPr>
                        <a:t>Transmission Control Protocol (TCP)</a:t>
                      </a:r>
                      <a:br>
                        <a:rPr lang="en-US" sz="1500" b="1" dirty="0">
                          <a:solidFill>
                            <a:schemeClr val="bg1"/>
                          </a:solidFill>
                        </a:rPr>
                      </a:br>
                      <a:r>
                        <a:rPr lang="en-US" sz="1500" b="0" i="1" dirty="0">
                          <a:solidFill>
                            <a:schemeClr val="bg1"/>
                          </a:solidFill>
                        </a:rPr>
                        <a:t>[</a:t>
                      </a:r>
                      <a:r>
                        <a:rPr lang="en-US" sz="1600" b="0" i="1" kern="1200" dirty="0">
                          <a:solidFill>
                            <a:schemeClr val="bg1"/>
                          </a:solidFill>
                          <a:latin typeface="+mn-lt"/>
                          <a:ea typeface="+mn-ea"/>
                          <a:cs typeface="+mn-cs"/>
                        </a:rPr>
                        <a:t>Connection-oriented]</a:t>
                      </a:r>
                      <a:endParaRPr lang="en-US" sz="1500" b="0" i="1" dirty="0">
                        <a:solidFill>
                          <a:schemeClr val="bg1"/>
                        </a:solidFill>
                      </a:endParaRPr>
                    </a:p>
                  </a:txBody>
                  <a:tcPr/>
                </a:tc>
                <a:extLst>
                  <a:ext uri="{0D108BD9-81ED-4DB2-BD59-A6C34878D82A}">
                    <a16:rowId xmlns:a16="http://schemas.microsoft.com/office/drawing/2014/main" val="305131241"/>
                  </a:ext>
                </a:extLst>
              </a:tr>
            </a:tbl>
          </a:graphicData>
        </a:graphic>
      </p:graphicFrame>
      <p:pic>
        <p:nvPicPr>
          <p:cNvPr id="4" name="Grafik 3"/>
          <p:cNvPicPr>
            <a:picLocks noChangeAspect="1"/>
          </p:cNvPicPr>
          <p:nvPr/>
        </p:nvPicPr>
        <p:blipFill>
          <a:blip r:embed="rId4"/>
          <a:stretch>
            <a:fillRect/>
          </a:stretch>
        </p:blipFill>
        <p:spPr>
          <a:xfrm>
            <a:off x="8366847" y="65884"/>
            <a:ext cx="690305" cy="1172980"/>
          </a:xfrm>
          <a:prstGeom prst="rect">
            <a:avLst/>
          </a:prstGeom>
        </p:spPr>
      </p:pic>
    </p:spTree>
    <p:custDataLst>
      <p:tags r:id="rId1"/>
    </p:custDataLst>
    <p:extLst>
      <p:ext uri="{BB962C8B-B14F-4D97-AF65-F5344CB8AC3E}">
        <p14:creationId xmlns:p14="http://schemas.microsoft.com/office/powerpoint/2010/main" val="4028808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xmlns="" r:id="rId5"/>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5"/>
          </p:nvPr>
        </p:nvSpPr>
        <p:spPr/>
        <p:txBody>
          <a:bodyPr/>
          <a:lstStyle/>
          <a:p>
            <a:r>
              <a:rPr lang="en-US" sz="2400" dirty="0">
                <a:latin typeface="Arial Black"/>
                <a:cs typeface="Arial Black"/>
              </a:rPr>
              <a:t>2. Use Case: The Internet</a:t>
            </a:r>
          </a:p>
          <a:p>
            <a:endParaRPr lang="en-US" sz="2400" dirty="0">
              <a:latin typeface="Arial Black"/>
              <a:cs typeface="Arial Black"/>
            </a:endParaRPr>
          </a:p>
        </p:txBody>
      </p:sp>
      <p:sp>
        <p:nvSpPr>
          <p:cNvPr id="8" name="Bildplatzhalter 7"/>
          <p:cNvSpPr>
            <a:spLocks noGrp="1"/>
          </p:cNvSpPr>
          <p:nvPr>
            <p:ph type="pic" sz="quarter" idx="20"/>
          </p:nvPr>
        </p:nvSpPr>
        <p:spPr/>
        <p:txBody>
          <a:bodyPr/>
          <a:lstStyle/>
          <a:p>
            <a:endParaRPr lang="de-DE"/>
          </a:p>
        </p:txBody>
      </p:sp>
      <p:sp>
        <p:nvSpPr>
          <p:cNvPr id="9" name="Bildplatzhalter 8"/>
          <p:cNvSpPr>
            <a:spLocks noGrp="1"/>
          </p:cNvSpPr>
          <p:nvPr>
            <p:ph type="pic" sz="quarter" idx="21"/>
          </p:nvPr>
        </p:nvSpPr>
        <p:spPr/>
        <p:txBody>
          <a:bodyPr/>
          <a:lstStyle/>
          <a:p>
            <a:endParaRPr lang="de-DE"/>
          </a:p>
        </p:txBody>
      </p:sp>
      <p:sp>
        <p:nvSpPr>
          <p:cNvPr id="10" name="Bildplatzhalter 9"/>
          <p:cNvSpPr>
            <a:spLocks noGrp="1"/>
          </p:cNvSpPr>
          <p:nvPr>
            <p:ph type="pic" sz="quarter" idx="22"/>
          </p:nvPr>
        </p:nvSpPr>
        <p:spPr/>
        <p:txBody>
          <a:bodyPr/>
          <a:lstStyle/>
          <a:p>
            <a:endParaRPr lang="de-DE"/>
          </a:p>
        </p:txBody>
      </p:sp>
      <p:sp>
        <p:nvSpPr>
          <p:cNvPr id="5" name="Textplatzhalter 4"/>
          <p:cNvSpPr>
            <a:spLocks noGrp="1"/>
          </p:cNvSpPr>
          <p:nvPr>
            <p:ph type="body" sz="quarter" idx="13"/>
          </p:nvPr>
        </p:nvSpPr>
        <p:spPr/>
        <p:txBody>
          <a:bodyPr/>
          <a:lstStyle/>
          <a:p>
            <a:endParaRPr lang="de-DE"/>
          </a:p>
        </p:txBody>
      </p:sp>
      <p:sp>
        <p:nvSpPr>
          <p:cNvPr id="2" name="Rechteck 1"/>
          <p:cNvSpPr/>
          <p:nvPr/>
        </p:nvSpPr>
        <p:spPr>
          <a:xfrm>
            <a:off x="2830286" y="3230855"/>
            <a:ext cx="6333739" cy="276999"/>
          </a:xfrm>
          <a:prstGeom prst="rect">
            <a:avLst/>
          </a:prstGeom>
        </p:spPr>
        <p:txBody>
          <a:bodyPr wrap="square">
            <a:spAutoFit/>
          </a:bodyPr>
          <a:lstStyle/>
          <a:p>
            <a:pPr algn="r"/>
            <a:r>
              <a:rPr lang="de-DE" sz="1200" dirty="0">
                <a:solidFill>
                  <a:schemeClr val="tx2"/>
                </a:solidFill>
              </a:rPr>
              <a:t>https://techolution.com/complex-adaptive-systems/</a:t>
            </a:r>
          </a:p>
        </p:txBody>
      </p:sp>
      <p:pic>
        <p:nvPicPr>
          <p:cNvPr id="7" name="Bildplatzhalter 6">
            <a:extLst>
              <a:ext uri="{FF2B5EF4-FFF2-40B4-BE49-F238E27FC236}">
                <a16:creationId xmlns:a16="http://schemas.microsoft.com/office/drawing/2014/main" id="{7BEDB7D1-82A9-489F-B09A-7D50EB8F08C7}"/>
              </a:ext>
            </a:extLst>
          </p:cNvPr>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t="30069" b="30069"/>
          <a:stretch>
            <a:fillRect/>
          </a:stretch>
        </p:blipFill>
        <p:spPr/>
      </p:pic>
    </p:spTree>
    <p:extLst>
      <p:ext uri="{BB962C8B-B14F-4D97-AF65-F5344CB8AC3E}">
        <p14:creationId xmlns:p14="http://schemas.microsoft.com/office/powerpoint/2010/main" val="2711071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p:txBody>
          <a:bodyPr/>
          <a:lstStyle/>
          <a:p>
            <a:r>
              <a:rPr lang="de-DE" dirty="0"/>
              <a:t>Internet </a:t>
            </a:r>
            <a:r>
              <a:rPr lang="de-DE" dirty="0" err="1"/>
              <a:t>Usage</a:t>
            </a:r>
            <a:endParaRPr lang="de-DE" dirty="0"/>
          </a:p>
        </p:txBody>
      </p:sp>
      <p:sp>
        <p:nvSpPr>
          <p:cNvPr id="112645" name="Rectangle 3"/>
          <p:cNvSpPr>
            <a:spLocks noGrp="1" noChangeArrowheads="1"/>
          </p:cNvSpPr>
          <p:nvPr>
            <p:ph sz="quarter" idx="16"/>
          </p:nvPr>
        </p:nvSpPr>
        <p:spPr>
          <a:noFill/>
        </p:spPr>
        <p:txBody>
          <a:bodyPr/>
          <a:lstStyle/>
          <a:p>
            <a:pPr marL="0" indent="0">
              <a:buNone/>
            </a:pPr>
            <a:r>
              <a:rPr lang="en-US" b="1" dirty="0"/>
              <a:t>Traditional applications </a:t>
            </a:r>
            <a:br>
              <a:rPr lang="en-US" b="1" dirty="0"/>
            </a:br>
            <a:r>
              <a:rPr lang="en-US" b="1" dirty="0"/>
              <a:t>(1970 – 1990):</a:t>
            </a:r>
          </a:p>
          <a:p>
            <a:pPr marL="285750" indent="-285750">
              <a:buFont typeface="Arial" panose="020B0604020202020204" pitchFamily="34" charset="0"/>
              <a:buChar char="•"/>
            </a:pPr>
            <a:r>
              <a:rPr lang="en-US" dirty="0"/>
              <a:t>E-mail (</a:t>
            </a:r>
            <a:r>
              <a:rPr lang="en-US" dirty="0" err="1"/>
              <a:t>Sendmail</a:t>
            </a:r>
            <a:r>
              <a:rPr lang="en-US" dirty="0"/>
              <a:t>)</a:t>
            </a:r>
          </a:p>
          <a:p>
            <a:pPr marL="285750" indent="-285750">
              <a:buFont typeface="Arial" panose="020B0604020202020204" pitchFamily="34" charset="0"/>
              <a:buChar char="•"/>
            </a:pPr>
            <a:r>
              <a:rPr lang="en-US" dirty="0"/>
              <a:t>News (NNTP)</a:t>
            </a:r>
          </a:p>
          <a:p>
            <a:pPr marL="285750" indent="-285750">
              <a:buFont typeface="Arial" panose="020B0604020202020204" pitchFamily="34" charset="0"/>
              <a:buChar char="•"/>
            </a:pPr>
            <a:r>
              <a:rPr lang="en-US" dirty="0"/>
              <a:t>Remote login (Telnet)</a:t>
            </a:r>
          </a:p>
          <a:p>
            <a:pPr marL="285750" indent="-285750">
              <a:buFont typeface="Arial" panose="020B0604020202020204" pitchFamily="34" charset="0"/>
              <a:buChar char="•"/>
            </a:pPr>
            <a:r>
              <a:rPr lang="en-US" dirty="0"/>
              <a:t>File transfer (FTP)</a:t>
            </a:r>
          </a:p>
        </p:txBody>
      </p:sp>
      <p:sp>
        <p:nvSpPr>
          <p:cNvPr id="4" name="Textplatzhalter 3"/>
          <p:cNvSpPr>
            <a:spLocks noGrp="1"/>
          </p:cNvSpPr>
          <p:nvPr>
            <p:ph type="body" sz="quarter" idx="13"/>
          </p:nvPr>
        </p:nvSpPr>
        <p:spPr/>
        <p:txBody>
          <a:bodyPr/>
          <a:lstStyle/>
          <a:p>
            <a:pPr marL="0" indent="0">
              <a:buNone/>
            </a:pPr>
            <a:r>
              <a:rPr lang="en-US" sz="1800" b="1" dirty="0">
                <a:ea typeface="ＭＳ Ｐゴシック" pitchFamily="34" charset="-128"/>
              </a:rPr>
              <a:t>Today:</a:t>
            </a:r>
          </a:p>
          <a:p>
            <a:r>
              <a:rPr lang="en-US" sz="1800" dirty="0">
                <a:sym typeface="Wingdings" pitchFamily="2" charset="2"/>
              </a:rPr>
              <a:t>Web pages (HTTP + HTML) </a:t>
            </a:r>
          </a:p>
          <a:p>
            <a:r>
              <a:rPr lang="en-US" sz="1800" dirty="0">
                <a:sym typeface="Wingdings" pitchFamily="2" charset="2"/>
              </a:rPr>
              <a:t>File transfer (FTP)</a:t>
            </a:r>
          </a:p>
          <a:p>
            <a:r>
              <a:rPr lang="en-US" sz="1800" dirty="0">
                <a:sym typeface="Wingdings" pitchFamily="2" charset="2"/>
              </a:rPr>
              <a:t>Sending emails (SMTP)</a:t>
            </a:r>
          </a:p>
          <a:p>
            <a:r>
              <a:rPr lang="en-US" sz="1800" dirty="0">
                <a:sym typeface="Wingdings" pitchFamily="2" charset="2"/>
              </a:rPr>
              <a:t>Receiving emails (POP3, IMAP)</a:t>
            </a:r>
          </a:p>
          <a:p>
            <a:r>
              <a:rPr lang="en-US" sz="1800" dirty="0">
                <a:sym typeface="Wingdings" pitchFamily="2" charset="2"/>
              </a:rPr>
              <a:t>Smartphone apps (specific protocols, HTTP)</a:t>
            </a:r>
          </a:p>
          <a:p>
            <a:r>
              <a:rPr lang="en-US" sz="1800" dirty="0">
                <a:sym typeface="Wingdings" pitchFamily="2" charset="2"/>
              </a:rPr>
              <a:t>Video streaming or video calls (specific protocols using UDP/TCP)</a:t>
            </a:r>
          </a:p>
          <a:p>
            <a:r>
              <a:rPr lang="en-US" sz="1800" dirty="0">
                <a:sym typeface="Wingdings" pitchFamily="2" charset="2"/>
              </a:rPr>
              <a:t>Machine-to-machine communication (e.g., MQTT, OPC UA, …)</a:t>
            </a:r>
            <a:endParaRPr lang="de-DE" sz="1800" dirty="0"/>
          </a:p>
        </p:txBody>
      </p:sp>
    </p:spTree>
    <p:custDataLst>
      <p:tags r:id="rId1"/>
    </p:custDataLst>
    <p:extLst>
      <p:ext uri="{BB962C8B-B14F-4D97-AF65-F5344CB8AC3E}">
        <p14:creationId xmlns:p14="http://schemas.microsoft.com/office/powerpoint/2010/main" val="3079544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4" name="Rectangle 2"/>
          <p:cNvSpPr>
            <a:spLocks noGrp="1" noChangeArrowheads="1"/>
          </p:cNvSpPr>
          <p:nvPr>
            <p:ph type="title"/>
          </p:nvPr>
        </p:nvSpPr>
        <p:spPr/>
        <p:txBody>
          <a:bodyPr/>
          <a:lstStyle/>
          <a:p>
            <a:r>
              <a:rPr lang="en-US" dirty="0"/>
              <a:t>Architecture of the Internet</a:t>
            </a:r>
            <a:endParaRPr lang="de-DE" dirty="0">
              <a:ea typeface="ＭＳ Ｐゴシック" charset="0"/>
              <a:cs typeface="ＭＳ Ｐゴシック" charset="0"/>
            </a:endParaRPr>
          </a:p>
        </p:txBody>
      </p:sp>
      <p:sp>
        <p:nvSpPr>
          <p:cNvPr id="112645" name="Rectangle 3"/>
          <p:cNvSpPr>
            <a:spLocks noGrp="1" noChangeArrowheads="1"/>
          </p:cNvSpPr>
          <p:nvPr>
            <p:ph idx="1"/>
          </p:nvPr>
        </p:nvSpPr>
        <p:spPr>
          <a:noFill/>
        </p:spPr>
        <p:txBody>
          <a:bodyPr/>
          <a:lstStyle/>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a:p>
            <a:pPr marL="0" indent="0">
              <a:buNone/>
            </a:pPr>
            <a:endParaRPr lang="de-DE" sz="1050" dirty="0">
              <a:solidFill>
                <a:schemeClr val="bg1">
                  <a:lumMod val="50000"/>
                </a:schemeClr>
              </a:solidFill>
            </a:endParaRPr>
          </a:p>
        </p:txBody>
      </p:sp>
      <p:pic>
        <p:nvPicPr>
          <p:cNvPr id="8" name="Picture 4" descr="1-29"/>
          <p:cNvPicPr>
            <a:picLocks noChangeAspect="1" noChangeArrowheads="1"/>
          </p:cNvPicPr>
          <p:nvPr/>
        </p:nvPicPr>
        <p:blipFill>
          <a:blip r:embed="rId3"/>
          <a:srcRect/>
          <a:stretch>
            <a:fillRect/>
          </a:stretch>
        </p:blipFill>
        <p:spPr bwMode="auto">
          <a:xfrm>
            <a:off x="746350" y="1053232"/>
            <a:ext cx="5721350" cy="3576176"/>
          </a:xfrm>
          <a:prstGeom prst="rect">
            <a:avLst/>
          </a:prstGeom>
          <a:noFill/>
        </p:spPr>
      </p:pic>
      <p:sp>
        <p:nvSpPr>
          <p:cNvPr id="2" name="Rechteck 1"/>
          <p:cNvSpPr/>
          <p:nvPr/>
        </p:nvSpPr>
        <p:spPr>
          <a:xfrm>
            <a:off x="6728050" y="3848135"/>
            <a:ext cx="2260400" cy="900246"/>
          </a:xfrm>
          <a:prstGeom prst="rect">
            <a:avLst/>
          </a:prstGeom>
          <a:ln>
            <a:solidFill>
              <a:schemeClr val="bg1">
                <a:lumMod val="50000"/>
              </a:schemeClr>
            </a:solidFill>
          </a:ln>
        </p:spPr>
        <p:txBody>
          <a:bodyPr wrap="square">
            <a:spAutoFit/>
          </a:bodyPr>
          <a:lstStyle/>
          <a:p>
            <a:r>
              <a:rPr lang="de-DE" sz="1050" b="1" dirty="0">
                <a:solidFill>
                  <a:srgbClr val="000000"/>
                </a:solidFill>
              </a:rPr>
              <a:t>Legend:</a:t>
            </a:r>
          </a:p>
          <a:p>
            <a:r>
              <a:rPr lang="de-DE" sz="1050" dirty="0">
                <a:solidFill>
                  <a:srgbClr val="000000"/>
                </a:solidFill>
              </a:rPr>
              <a:t>POP	-  Point </a:t>
            </a:r>
            <a:r>
              <a:rPr lang="de-DE" sz="1050" dirty="0" err="1">
                <a:solidFill>
                  <a:srgbClr val="000000"/>
                </a:solidFill>
              </a:rPr>
              <a:t>of</a:t>
            </a:r>
            <a:r>
              <a:rPr lang="de-DE" sz="1050" dirty="0">
                <a:solidFill>
                  <a:srgbClr val="000000"/>
                </a:solidFill>
              </a:rPr>
              <a:t> Presence</a:t>
            </a:r>
          </a:p>
          <a:p>
            <a:r>
              <a:rPr lang="de-DE" sz="1050" dirty="0">
                <a:solidFill>
                  <a:srgbClr val="000000"/>
                </a:solidFill>
              </a:rPr>
              <a:t>NAP	-  Network Access Point</a:t>
            </a:r>
          </a:p>
          <a:p>
            <a:r>
              <a:rPr lang="de-DE" sz="1050" dirty="0">
                <a:solidFill>
                  <a:srgbClr val="000000"/>
                </a:solidFill>
              </a:rPr>
              <a:t>ISP	-  Internet Service Provider</a:t>
            </a:r>
            <a:br>
              <a:rPr lang="de-DE" sz="1050" dirty="0">
                <a:solidFill>
                  <a:srgbClr val="000000"/>
                </a:solidFill>
              </a:rPr>
            </a:br>
            <a:r>
              <a:rPr lang="de-DE" sz="1050" dirty="0">
                <a:solidFill>
                  <a:srgbClr val="000000"/>
                </a:solidFill>
              </a:rPr>
              <a:t>LAN 	-  </a:t>
            </a:r>
            <a:r>
              <a:rPr lang="de-DE" sz="1050" dirty="0" err="1">
                <a:solidFill>
                  <a:srgbClr val="000000"/>
                </a:solidFill>
              </a:rPr>
              <a:t>Local</a:t>
            </a:r>
            <a:r>
              <a:rPr lang="de-DE" sz="1050" dirty="0">
                <a:solidFill>
                  <a:srgbClr val="000000"/>
                </a:solidFill>
              </a:rPr>
              <a:t> Area Network</a:t>
            </a:r>
          </a:p>
        </p:txBody>
      </p:sp>
    </p:spTree>
    <p:extLst>
      <p:ext uri="{BB962C8B-B14F-4D97-AF65-F5344CB8AC3E}">
        <p14:creationId xmlns:p14="http://schemas.microsoft.com/office/powerpoint/2010/main" val="41626680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4" name="Rectangle 2"/>
          <p:cNvSpPr>
            <a:spLocks noGrp="1" noChangeArrowheads="1"/>
          </p:cNvSpPr>
          <p:nvPr>
            <p:ph type="title"/>
          </p:nvPr>
        </p:nvSpPr>
        <p:spPr/>
        <p:txBody>
          <a:bodyPr/>
          <a:lstStyle/>
          <a:p>
            <a:r>
              <a:rPr lang="en-US" dirty="0">
                <a:ea typeface="ＭＳ Ｐゴシック" charset="0"/>
                <a:cs typeface="ＭＳ Ｐゴシック" charset="0"/>
              </a:rPr>
              <a:t>Sockets</a:t>
            </a:r>
            <a:endParaRPr lang="de-DE" dirty="0">
              <a:ea typeface="ＭＳ Ｐゴシック" charset="0"/>
              <a:cs typeface="ＭＳ Ｐゴシック" charset="0"/>
            </a:endParaRPr>
          </a:p>
        </p:txBody>
      </p:sp>
      <p:sp>
        <p:nvSpPr>
          <p:cNvPr id="112645" name="Rectangle 3"/>
          <p:cNvSpPr>
            <a:spLocks noGrp="1" noChangeArrowheads="1"/>
          </p:cNvSpPr>
          <p:nvPr>
            <p:ph idx="1"/>
          </p:nvPr>
        </p:nvSpPr>
        <p:spPr>
          <a:noFill/>
        </p:spPr>
        <p:txBody>
          <a:bodyPr/>
          <a:lstStyle/>
          <a:p>
            <a:pPr marL="0" indent="0">
              <a:buNone/>
            </a:pPr>
            <a:r>
              <a:rPr lang="en-US" b="1" dirty="0">
                <a:ea typeface="ＭＳ Ｐゴシック" charset="0"/>
                <a:cs typeface="ＭＳ Ｐゴシック" charset="0"/>
              </a:rPr>
              <a:t>TCP and UDP both use the port concept (indirect addressing)</a:t>
            </a:r>
          </a:p>
          <a:p>
            <a:r>
              <a:rPr lang="en-US" dirty="0">
                <a:ea typeface="ＭＳ Ｐゴシック" charset="0"/>
              </a:rPr>
              <a:t>Port is the point of delivery for the transport layer</a:t>
            </a:r>
          </a:p>
          <a:p>
            <a:r>
              <a:rPr lang="en-US" dirty="0">
                <a:ea typeface="ＭＳ Ｐゴシック" charset="0"/>
              </a:rPr>
              <a:t>A process (i.e., the program) is identified by a number (0-65535) and the type (TCP or UDP)</a:t>
            </a:r>
          </a:p>
          <a:p>
            <a:pPr>
              <a:buClr>
                <a:srgbClr val="000000"/>
              </a:buClr>
            </a:pPr>
            <a:r>
              <a:rPr lang="en-US" b="1" i="1" dirty="0">
                <a:solidFill>
                  <a:schemeClr val="tx1"/>
                </a:solidFill>
                <a:ea typeface="ＭＳ Ｐゴシック" charset="0"/>
                <a:cs typeface="ＭＳ Ｐゴシック" charset="0"/>
              </a:rPr>
              <a:t>Sockets</a:t>
            </a:r>
            <a:r>
              <a:rPr lang="en-US" dirty="0">
                <a:ea typeface="ＭＳ Ｐゴシック" charset="0"/>
                <a:cs typeface="ＭＳ Ｐゴシック" charset="0"/>
              </a:rPr>
              <a:t> connect applications and the protocol software</a:t>
            </a:r>
          </a:p>
          <a:p>
            <a:pPr lvl="1">
              <a:buFont typeface="System Font Regular"/>
              <a:buChar char="-"/>
            </a:pPr>
            <a:r>
              <a:rPr lang="en-US" dirty="0">
                <a:ea typeface="ＭＳ Ｐゴシック" charset="0"/>
                <a:cs typeface="ＭＳ Ｐゴシック" charset="0"/>
              </a:rPr>
              <a:t>Those are an </a:t>
            </a:r>
            <a:r>
              <a:rPr lang="en-US" b="1" i="1" dirty="0">
                <a:solidFill>
                  <a:schemeClr val="tx1"/>
                </a:solidFill>
                <a:ea typeface="ＭＳ Ｐゴシック" charset="0"/>
                <a:cs typeface="ＭＳ Ｐゴシック" charset="0"/>
              </a:rPr>
              <a:t>API</a:t>
            </a:r>
            <a:r>
              <a:rPr lang="en-US" dirty="0">
                <a:ea typeface="ＭＳ Ｐゴシック" charset="0"/>
                <a:cs typeface="ＭＳ Ｐゴシック" charset="0"/>
              </a:rPr>
              <a:t> </a:t>
            </a:r>
            <a:r>
              <a:rPr lang="en-US" dirty="0">
                <a:ea typeface="ＭＳ Ｐゴシック" charset="0"/>
              </a:rPr>
              <a:t>between application and protocol stack</a:t>
            </a:r>
          </a:p>
          <a:p>
            <a:pPr lvl="1"/>
            <a:endParaRPr lang="en-US" dirty="0">
              <a:ea typeface="ＭＳ Ｐゴシック" charset="0"/>
              <a:cs typeface="ＭＳ Ｐゴシック" charset="0"/>
            </a:endParaRPr>
          </a:p>
          <a:p>
            <a:endParaRPr lang="en-US" dirty="0">
              <a:ea typeface="ＭＳ Ｐゴシック" charset="0"/>
              <a:cs typeface="ＭＳ Ｐゴシック" charset="0"/>
            </a:endParaRPr>
          </a:p>
        </p:txBody>
      </p:sp>
      <p:pic>
        <p:nvPicPr>
          <p:cNvPr id="4" name="Grafik 3"/>
          <p:cNvPicPr>
            <a:picLocks noChangeAspect="1"/>
          </p:cNvPicPr>
          <p:nvPr/>
        </p:nvPicPr>
        <p:blipFill>
          <a:blip r:embed="rId4"/>
          <a:stretch>
            <a:fillRect/>
          </a:stretch>
        </p:blipFill>
        <p:spPr>
          <a:xfrm>
            <a:off x="8366847" y="65884"/>
            <a:ext cx="690305" cy="1172980"/>
          </a:xfrm>
          <a:prstGeom prst="rect">
            <a:avLst/>
          </a:prstGeom>
        </p:spPr>
      </p:pic>
      <p:cxnSp>
        <p:nvCxnSpPr>
          <p:cNvPr id="5" name="Gewinkelter Verbinder 4"/>
          <p:cNvCxnSpPr>
            <a:stCxn id="6" idx="2"/>
            <a:endCxn id="16" idx="2"/>
          </p:cNvCxnSpPr>
          <p:nvPr/>
        </p:nvCxnSpPr>
        <p:spPr>
          <a:xfrm rot="16200000" flipH="1">
            <a:off x="4437818" y="2976506"/>
            <a:ext cx="9525" cy="2743200"/>
          </a:xfrm>
          <a:prstGeom prst="bentConnector3">
            <a:avLst>
              <a:gd name="adj1" fmla="val 1800000"/>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6"/>
          <p:cNvSpPr>
            <a:spLocks noChangeArrowheads="1"/>
          </p:cNvSpPr>
          <p:nvPr/>
        </p:nvSpPr>
        <p:spPr bwMode="auto">
          <a:xfrm>
            <a:off x="2666168" y="3548006"/>
            <a:ext cx="800100" cy="800100"/>
          </a:xfrm>
          <a:prstGeom prst="rect">
            <a:avLst/>
          </a:prstGeom>
          <a:solidFill>
            <a:schemeClr val="bg1">
              <a:lumMod val="75000"/>
            </a:schemeClr>
          </a:solidFill>
          <a:ln w="9525">
            <a:solidFill>
              <a:schemeClr val="bg2"/>
            </a:solidFill>
            <a:miter lim="800000"/>
            <a:headEnd/>
            <a:tailEnd/>
          </a:ln>
        </p:spPr>
        <p:txBody>
          <a:bodyPr wrap="none" anchor="ctr"/>
          <a:lstStyle/>
          <a:p>
            <a:pPr algn="ctr">
              <a:buFontTx/>
              <a:buNone/>
            </a:pPr>
            <a:r>
              <a:rPr lang="en-US" sz="1350" b="1" dirty="0">
                <a:solidFill>
                  <a:srgbClr val="000000"/>
                </a:solidFill>
              </a:rPr>
              <a:t>TCP/</a:t>
            </a:r>
          </a:p>
          <a:p>
            <a:pPr algn="ctr">
              <a:buFontTx/>
              <a:buNone/>
            </a:pPr>
            <a:r>
              <a:rPr lang="en-US" sz="1350" b="1" dirty="0">
                <a:solidFill>
                  <a:srgbClr val="000000"/>
                </a:solidFill>
              </a:rPr>
              <a:t>IP</a:t>
            </a:r>
          </a:p>
        </p:txBody>
      </p:sp>
      <p:sp>
        <p:nvSpPr>
          <p:cNvPr id="7" name="Rectangle 12"/>
          <p:cNvSpPr>
            <a:spLocks noChangeArrowheads="1"/>
          </p:cNvSpPr>
          <p:nvPr/>
        </p:nvSpPr>
        <p:spPr bwMode="auto">
          <a:xfrm>
            <a:off x="3637718" y="4405256"/>
            <a:ext cx="171450" cy="114300"/>
          </a:xfrm>
          <a:prstGeom prst="rect">
            <a:avLst/>
          </a:prstGeom>
          <a:solidFill>
            <a:schemeClr val="tx1"/>
          </a:solidFill>
          <a:ln w="9525">
            <a:noFill/>
            <a:miter lim="800000"/>
            <a:headEnd/>
            <a:tailEnd/>
          </a:ln>
        </p:spPr>
        <p:txBody>
          <a:bodyPr wrap="none" anchor="ctr"/>
          <a:lstStyle/>
          <a:p>
            <a:endParaRPr lang="de-DE" sz="1350">
              <a:solidFill>
                <a:srgbClr val="000000"/>
              </a:solidFill>
              <a:latin typeface="+mj-lt"/>
            </a:endParaRPr>
          </a:p>
        </p:txBody>
      </p:sp>
      <p:sp>
        <p:nvSpPr>
          <p:cNvPr id="8" name="Rectangle 13"/>
          <p:cNvSpPr>
            <a:spLocks noChangeArrowheads="1"/>
          </p:cNvSpPr>
          <p:nvPr/>
        </p:nvSpPr>
        <p:spPr bwMode="auto">
          <a:xfrm>
            <a:off x="3923468" y="4405256"/>
            <a:ext cx="171450" cy="114300"/>
          </a:xfrm>
          <a:prstGeom prst="rect">
            <a:avLst/>
          </a:prstGeom>
          <a:solidFill>
            <a:schemeClr val="tx1"/>
          </a:solidFill>
          <a:ln w="9525">
            <a:noFill/>
            <a:miter lim="800000"/>
            <a:headEnd/>
            <a:tailEnd/>
          </a:ln>
        </p:spPr>
        <p:txBody>
          <a:bodyPr wrap="none" anchor="ctr"/>
          <a:lstStyle/>
          <a:p>
            <a:endParaRPr lang="de-DE" sz="1350">
              <a:solidFill>
                <a:srgbClr val="000000"/>
              </a:solidFill>
              <a:latin typeface="+mj-lt"/>
            </a:endParaRPr>
          </a:p>
        </p:txBody>
      </p:sp>
      <p:sp>
        <p:nvSpPr>
          <p:cNvPr id="9" name="Rectangle 14"/>
          <p:cNvSpPr>
            <a:spLocks noChangeArrowheads="1"/>
          </p:cNvSpPr>
          <p:nvPr/>
        </p:nvSpPr>
        <p:spPr bwMode="auto">
          <a:xfrm>
            <a:off x="4209218" y="4405256"/>
            <a:ext cx="171450" cy="114300"/>
          </a:xfrm>
          <a:prstGeom prst="rect">
            <a:avLst/>
          </a:prstGeom>
          <a:solidFill>
            <a:schemeClr val="tx1"/>
          </a:solidFill>
          <a:ln w="9525">
            <a:noFill/>
            <a:miter lim="800000"/>
            <a:headEnd/>
            <a:tailEnd/>
          </a:ln>
        </p:spPr>
        <p:txBody>
          <a:bodyPr wrap="none" anchor="ctr"/>
          <a:lstStyle/>
          <a:p>
            <a:endParaRPr lang="de-DE" sz="1350">
              <a:solidFill>
                <a:srgbClr val="000000"/>
              </a:solidFill>
              <a:latin typeface="+mj-lt"/>
            </a:endParaRPr>
          </a:p>
        </p:txBody>
      </p:sp>
      <p:sp>
        <p:nvSpPr>
          <p:cNvPr id="10" name="Rectangle 15"/>
          <p:cNvSpPr>
            <a:spLocks noChangeArrowheads="1"/>
          </p:cNvSpPr>
          <p:nvPr/>
        </p:nvSpPr>
        <p:spPr bwMode="auto">
          <a:xfrm>
            <a:off x="4723568" y="4405256"/>
            <a:ext cx="171450" cy="114300"/>
          </a:xfrm>
          <a:prstGeom prst="rect">
            <a:avLst/>
          </a:prstGeom>
          <a:solidFill>
            <a:schemeClr val="tx1"/>
          </a:solidFill>
          <a:ln w="9525">
            <a:noFill/>
            <a:miter lim="800000"/>
            <a:headEnd/>
            <a:tailEnd/>
          </a:ln>
        </p:spPr>
        <p:txBody>
          <a:bodyPr wrap="none" anchor="ctr"/>
          <a:lstStyle/>
          <a:p>
            <a:endParaRPr lang="de-DE" sz="1350">
              <a:solidFill>
                <a:srgbClr val="000000"/>
              </a:solidFill>
              <a:latin typeface="+mj-lt"/>
            </a:endParaRPr>
          </a:p>
        </p:txBody>
      </p:sp>
      <p:sp>
        <p:nvSpPr>
          <p:cNvPr id="11" name="Rectangle 16"/>
          <p:cNvSpPr>
            <a:spLocks noChangeArrowheads="1"/>
          </p:cNvSpPr>
          <p:nvPr/>
        </p:nvSpPr>
        <p:spPr bwMode="auto">
          <a:xfrm>
            <a:off x="4952168" y="4405256"/>
            <a:ext cx="171450" cy="114300"/>
          </a:xfrm>
          <a:prstGeom prst="rect">
            <a:avLst/>
          </a:prstGeom>
          <a:solidFill>
            <a:schemeClr val="tx1"/>
          </a:solidFill>
          <a:ln w="9525">
            <a:noFill/>
            <a:miter lim="800000"/>
            <a:headEnd/>
            <a:tailEnd/>
          </a:ln>
        </p:spPr>
        <p:txBody>
          <a:bodyPr wrap="none" anchor="ctr"/>
          <a:lstStyle/>
          <a:p>
            <a:endParaRPr lang="de-DE" sz="1350">
              <a:solidFill>
                <a:srgbClr val="000000"/>
              </a:solidFill>
              <a:latin typeface="+mj-lt"/>
            </a:endParaRPr>
          </a:p>
        </p:txBody>
      </p:sp>
      <p:sp>
        <p:nvSpPr>
          <p:cNvPr id="12" name="AutoShape 17"/>
          <p:cNvSpPr>
            <a:spLocks noChangeArrowheads="1"/>
          </p:cNvSpPr>
          <p:nvPr/>
        </p:nvSpPr>
        <p:spPr bwMode="auto">
          <a:xfrm>
            <a:off x="2342727" y="3776606"/>
            <a:ext cx="285750" cy="342900"/>
          </a:xfrm>
          <a:prstGeom prst="lightningBolt">
            <a:avLst/>
          </a:prstGeom>
          <a:solidFill>
            <a:schemeClr val="tx1"/>
          </a:solidFill>
          <a:ln w="9525">
            <a:noFill/>
            <a:miter lim="800000"/>
            <a:headEnd/>
            <a:tailEnd/>
          </a:ln>
        </p:spPr>
        <p:txBody>
          <a:bodyPr wrap="none" anchor="ctr"/>
          <a:lstStyle/>
          <a:p>
            <a:endParaRPr lang="de-DE" sz="1350">
              <a:solidFill>
                <a:srgbClr val="000000"/>
              </a:solidFill>
              <a:latin typeface="+mj-lt"/>
            </a:endParaRPr>
          </a:p>
        </p:txBody>
      </p:sp>
      <p:sp>
        <p:nvSpPr>
          <p:cNvPr id="13" name="AutoShape 18"/>
          <p:cNvSpPr>
            <a:spLocks noChangeArrowheads="1"/>
          </p:cNvSpPr>
          <p:nvPr/>
        </p:nvSpPr>
        <p:spPr bwMode="auto">
          <a:xfrm>
            <a:off x="6231159" y="3776606"/>
            <a:ext cx="285750" cy="342900"/>
          </a:xfrm>
          <a:prstGeom prst="lightningBolt">
            <a:avLst/>
          </a:prstGeom>
          <a:solidFill>
            <a:schemeClr val="tx1"/>
          </a:solidFill>
          <a:ln w="9525">
            <a:noFill/>
            <a:miter lim="800000"/>
            <a:headEnd/>
            <a:tailEnd/>
          </a:ln>
        </p:spPr>
        <p:txBody>
          <a:bodyPr wrap="none" anchor="ctr"/>
          <a:lstStyle/>
          <a:p>
            <a:endParaRPr lang="de-DE" sz="1350">
              <a:solidFill>
                <a:srgbClr val="000000"/>
              </a:solidFill>
              <a:latin typeface="+mj-lt"/>
            </a:endParaRPr>
          </a:p>
        </p:txBody>
      </p:sp>
      <p:graphicFrame>
        <p:nvGraphicFramePr>
          <p:cNvPr id="14" name="Object 2"/>
          <p:cNvGraphicFramePr>
            <a:graphicFrameLocks noChangeAspect="1"/>
          </p:cNvGraphicFramePr>
          <p:nvPr/>
        </p:nvGraphicFramePr>
        <p:xfrm>
          <a:off x="2339505" y="4167139"/>
          <a:ext cx="258366" cy="556022"/>
        </p:xfrm>
        <a:graphic>
          <a:graphicData uri="http://schemas.openxmlformats.org/presentationml/2006/ole">
            <mc:AlternateContent xmlns:mc="http://schemas.openxmlformats.org/markup-compatibility/2006">
              <mc:Choice xmlns:v="urn:schemas-microsoft-com:vml" Requires="v">
                <p:oleObj spid="_x0000_s1026" name="Clip" r:id="rId5" imgW="1846800" imgH="3986280" progId="">
                  <p:embed/>
                </p:oleObj>
              </mc:Choice>
              <mc:Fallback>
                <p:oleObj name="Clip" r:id="rId5" imgW="1846800" imgH="3986280" progId="">
                  <p:embed/>
                  <p:pic>
                    <p:nvPicPr>
                      <p:cNvPr id="14" name="Object 2"/>
                      <p:cNvPicPr>
                        <a:picLocks noChangeAspect="1" noChangeArrowheads="1"/>
                      </p:cNvPicPr>
                      <p:nvPr/>
                    </p:nvPicPr>
                    <p:blipFill>
                      <a:blip r:embed="rId6">
                        <a:lum bright="54000"/>
                        <a:extLst>
                          <a:ext uri="{28A0092B-C50C-407E-A947-70E740481C1C}">
                            <a14:useLocalDpi xmlns:a14="http://schemas.microsoft.com/office/drawing/2010/main" val="0"/>
                          </a:ext>
                        </a:extLst>
                      </a:blip>
                      <a:srcRect/>
                      <a:stretch>
                        <a:fillRect/>
                      </a:stretch>
                    </p:blipFill>
                    <p:spPr bwMode="auto">
                      <a:xfrm>
                        <a:off x="2339505" y="4167139"/>
                        <a:ext cx="258366" cy="556022"/>
                      </a:xfrm>
                      <a:prstGeom prst="rect">
                        <a:avLst/>
                      </a:prstGeom>
                      <a:noFill/>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8099" dir="2700000" algn="ctr" rotWithShape="0">
                                <a:srgbClr val="000000">
                                  <a:alpha val="74997"/>
                                </a:srgbClr>
                              </a:outerShdw>
                            </a:effectLst>
                          </a14:hiddenEffects>
                        </a:ext>
                      </a:extLst>
                    </p:spPr>
                  </p:pic>
                </p:oleObj>
              </mc:Fallback>
            </mc:AlternateContent>
          </a:graphicData>
        </a:graphic>
      </p:graphicFrame>
      <p:graphicFrame>
        <p:nvGraphicFramePr>
          <p:cNvPr id="15" name="Object 3"/>
          <p:cNvGraphicFramePr>
            <a:graphicFrameLocks noChangeAspect="1"/>
          </p:cNvGraphicFramePr>
          <p:nvPr/>
        </p:nvGraphicFramePr>
        <p:xfrm>
          <a:off x="6328202" y="4167139"/>
          <a:ext cx="258366" cy="556022"/>
        </p:xfrm>
        <a:graphic>
          <a:graphicData uri="http://schemas.openxmlformats.org/presentationml/2006/ole">
            <mc:AlternateContent xmlns:mc="http://schemas.openxmlformats.org/markup-compatibility/2006">
              <mc:Choice xmlns:v="urn:schemas-microsoft-com:vml" Requires="v">
                <p:oleObj spid="_x0000_s1027" name="Clip" r:id="rId7" imgW="1846800" imgH="3986280" progId="">
                  <p:embed/>
                </p:oleObj>
              </mc:Choice>
              <mc:Fallback>
                <p:oleObj name="Clip" r:id="rId7" imgW="1846800" imgH="3986280" progId="">
                  <p:embed/>
                  <p:pic>
                    <p:nvPicPr>
                      <p:cNvPr id="15" name="Object 3"/>
                      <p:cNvPicPr>
                        <a:picLocks noChangeAspect="1" noChangeArrowheads="1"/>
                      </p:cNvPicPr>
                      <p:nvPr/>
                    </p:nvPicPr>
                    <p:blipFill>
                      <a:blip r:embed="rId6">
                        <a:lum bright="54000"/>
                        <a:extLst>
                          <a:ext uri="{28A0092B-C50C-407E-A947-70E740481C1C}">
                            <a14:useLocalDpi xmlns:a14="http://schemas.microsoft.com/office/drawing/2010/main" val="0"/>
                          </a:ext>
                        </a:extLst>
                      </a:blip>
                      <a:srcRect/>
                      <a:stretch>
                        <a:fillRect/>
                      </a:stretch>
                    </p:blipFill>
                    <p:spPr bwMode="auto">
                      <a:xfrm>
                        <a:off x="6328202" y="4167139"/>
                        <a:ext cx="258366" cy="556022"/>
                      </a:xfrm>
                      <a:prstGeom prst="rect">
                        <a:avLst/>
                      </a:prstGeom>
                      <a:noFill/>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8099" dir="2700000" algn="ctr" rotWithShape="0">
                                <a:srgbClr val="000000">
                                  <a:alpha val="74997"/>
                                </a:srgbClr>
                              </a:outerShdw>
                            </a:effectLst>
                          </a14:hiddenEffects>
                        </a:ext>
                      </a:extLst>
                    </p:spPr>
                  </p:pic>
                </p:oleObj>
              </mc:Fallback>
            </mc:AlternateContent>
          </a:graphicData>
        </a:graphic>
      </p:graphicFrame>
      <p:sp>
        <p:nvSpPr>
          <p:cNvPr id="16" name="Rectangle 21"/>
          <p:cNvSpPr>
            <a:spLocks noChangeArrowheads="1"/>
          </p:cNvSpPr>
          <p:nvPr/>
        </p:nvSpPr>
        <p:spPr bwMode="auto">
          <a:xfrm>
            <a:off x="5409368" y="3548006"/>
            <a:ext cx="800100" cy="800100"/>
          </a:xfrm>
          <a:prstGeom prst="rect">
            <a:avLst/>
          </a:prstGeom>
          <a:solidFill>
            <a:schemeClr val="bg1">
              <a:lumMod val="75000"/>
            </a:schemeClr>
          </a:solidFill>
          <a:ln w="9525">
            <a:solidFill>
              <a:schemeClr val="bg2"/>
            </a:solidFill>
            <a:miter lim="800000"/>
            <a:headEnd/>
            <a:tailEnd/>
          </a:ln>
        </p:spPr>
        <p:txBody>
          <a:bodyPr wrap="none" anchor="ctr"/>
          <a:lstStyle/>
          <a:p>
            <a:pPr algn="ctr">
              <a:buFontTx/>
              <a:buNone/>
            </a:pPr>
            <a:r>
              <a:rPr lang="en-US" sz="1350" b="1" dirty="0">
                <a:solidFill>
                  <a:srgbClr val="000000"/>
                </a:solidFill>
              </a:rPr>
              <a:t>TCP/</a:t>
            </a:r>
          </a:p>
          <a:p>
            <a:pPr algn="ctr">
              <a:buFontTx/>
              <a:buNone/>
            </a:pPr>
            <a:r>
              <a:rPr lang="en-US" sz="1350" b="1" dirty="0">
                <a:solidFill>
                  <a:srgbClr val="000000"/>
                </a:solidFill>
              </a:rPr>
              <a:t>IP</a:t>
            </a:r>
          </a:p>
        </p:txBody>
      </p:sp>
      <p:sp>
        <p:nvSpPr>
          <p:cNvPr id="17" name="Oval 27"/>
          <p:cNvSpPr>
            <a:spLocks noChangeArrowheads="1"/>
          </p:cNvSpPr>
          <p:nvPr/>
        </p:nvSpPr>
        <p:spPr bwMode="auto">
          <a:xfrm>
            <a:off x="1253729" y="3486150"/>
            <a:ext cx="1060450" cy="857192"/>
          </a:xfrm>
          <a:prstGeom prst="ellipse">
            <a:avLst/>
          </a:prstGeom>
          <a:solidFill>
            <a:schemeClr val="bg1">
              <a:lumMod val="75000"/>
            </a:schemeClr>
          </a:solidFill>
          <a:ln w="9525">
            <a:solidFill>
              <a:schemeClr val="tx1"/>
            </a:solidFill>
            <a:round/>
            <a:headEnd/>
            <a:tailEnd/>
          </a:ln>
        </p:spPr>
        <p:txBody>
          <a:bodyPr wrap="none" anchor="ctr"/>
          <a:lstStyle/>
          <a:p>
            <a:pPr algn="ctr">
              <a:buFontTx/>
              <a:buNone/>
            </a:pPr>
            <a:r>
              <a:rPr lang="en-US" sz="1350" b="1" dirty="0">
                <a:solidFill>
                  <a:srgbClr val="000000"/>
                </a:solidFill>
              </a:rPr>
              <a:t>Process/</a:t>
            </a:r>
          </a:p>
          <a:p>
            <a:pPr algn="ctr">
              <a:buFontTx/>
              <a:buNone/>
            </a:pPr>
            <a:r>
              <a:rPr lang="en-US" sz="1350" b="1" dirty="0">
                <a:solidFill>
                  <a:srgbClr val="000000"/>
                </a:solidFill>
              </a:rPr>
              <a:t>Application</a:t>
            </a:r>
          </a:p>
        </p:txBody>
      </p:sp>
      <p:sp>
        <p:nvSpPr>
          <p:cNvPr id="2" name="Rechteck 1"/>
          <p:cNvSpPr/>
          <p:nvPr/>
        </p:nvSpPr>
        <p:spPr>
          <a:xfrm>
            <a:off x="6667377" y="4196390"/>
            <a:ext cx="2517732" cy="646331"/>
          </a:xfrm>
          <a:prstGeom prst="rect">
            <a:avLst/>
          </a:prstGeom>
        </p:spPr>
        <p:txBody>
          <a:bodyPr wrap="square">
            <a:spAutoFit/>
          </a:bodyPr>
          <a:lstStyle/>
          <a:p>
            <a:pPr algn="r"/>
            <a:r>
              <a:rPr lang="en-US" dirty="0">
                <a:solidFill>
                  <a:schemeClr val="bg1">
                    <a:lumMod val="50000"/>
                  </a:schemeClr>
                </a:solidFill>
                <a:ea typeface="ＭＳ Ｐゴシック" charset="0"/>
                <a:cs typeface="ＭＳ Ｐゴシック" charset="0"/>
              </a:rPr>
              <a:t>API = Application Programming Interface</a:t>
            </a:r>
            <a:endParaRPr lang="de-DE" dirty="0">
              <a:solidFill>
                <a:schemeClr val="bg1">
                  <a:lumMod val="50000"/>
                </a:schemeClr>
              </a:solidFill>
            </a:endParaRPr>
          </a:p>
        </p:txBody>
      </p:sp>
      <p:sp>
        <p:nvSpPr>
          <p:cNvPr id="3" name="Oval 27">
            <a:extLst>
              <a:ext uri="{FF2B5EF4-FFF2-40B4-BE49-F238E27FC236}">
                <a16:creationId xmlns:a16="http://schemas.microsoft.com/office/drawing/2014/main" id="{0A3278D0-B033-79F6-7157-C82F497E97E2}"/>
              </a:ext>
            </a:extLst>
          </p:cNvPr>
          <p:cNvSpPr>
            <a:spLocks noChangeArrowheads="1"/>
          </p:cNvSpPr>
          <p:nvPr/>
        </p:nvSpPr>
        <p:spPr bwMode="auto">
          <a:xfrm>
            <a:off x="6570364" y="3469425"/>
            <a:ext cx="1060450" cy="857192"/>
          </a:xfrm>
          <a:prstGeom prst="ellipse">
            <a:avLst/>
          </a:prstGeom>
          <a:solidFill>
            <a:schemeClr val="bg1">
              <a:lumMod val="75000"/>
            </a:schemeClr>
          </a:solidFill>
          <a:ln w="9525">
            <a:solidFill>
              <a:schemeClr val="tx1"/>
            </a:solidFill>
            <a:round/>
            <a:headEnd/>
            <a:tailEnd/>
          </a:ln>
        </p:spPr>
        <p:txBody>
          <a:bodyPr wrap="none" anchor="ctr"/>
          <a:lstStyle/>
          <a:p>
            <a:pPr algn="ctr">
              <a:buFontTx/>
              <a:buNone/>
            </a:pPr>
            <a:r>
              <a:rPr lang="en-US" sz="1350" b="1" dirty="0">
                <a:solidFill>
                  <a:srgbClr val="000000"/>
                </a:solidFill>
              </a:rPr>
              <a:t>Process/</a:t>
            </a:r>
          </a:p>
          <a:p>
            <a:pPr algn="ctr">
              <a:buFontTx/>
              <a:buNone/>
            </a:pPr>
            <a:r>
              <a:rPr lang="en-US" sz="1350" b="1" dirty="0">
                <a:solidFill>
                  <a:srgbClr val="000000"/>
                </a:solidFill>
              </a:rPr>
              <a:t>Application</a:t>
            </a:r>
          </a:p>
        </p:txBody>
      </p:sp>
    </p:spTree>
    <p:extLst>
      <p:ext uri="{BB962C8B-B14F-4D97-AF65-F5344CB8AC3E}">
        <p14:creationId xmlns:p14="http://schemas.microsoft.com/office/powerpoint/2010/main" val="7959881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Rectangle 2"/>
          <p:cNvSpPr>
            <a:spLocks noGrp="1" noChangeArrowheads="1"/>
          </p:cNvSpPr>
          <p:nvPr>
            <p:ph type="title"/>
          </p:nvPr>
        </p:nvSpPr>
        <p:spPr/>
        <p:txBody>
          <a:bodyPr/>
          <a:lstStyle/>
          <a:p>
            <a:r>
              <a:rPr lang="en-US" dirty="0">
                <a:ea typeface="ＭＳ Ｐゴシック" charset="0"/>
                <a:cs typeface="ＭＳ Ｐゴシック" charset="0"/>
              </a:rPr>
              <a:t>Many Applications, one Wire(less) Connection</a:t>
            </a:r>
            <a:endParaRPr lang="de-DE" dirty="0">
              <a:ea typeface="ＭＳ Ｐゴシック" charset="0"/>
              <a:cs typeface="ＭＳ Ｐゴシック" charset="0"/>
            </a:endParaRPr>
          </a:p>
        </p:txBody>
      </p:sp>
      <p:pic>
        <p:nvPicPr>
          <p:cNvPr id="93189" name="Picture 4" descr="1-21"/>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a:xfrm>
            <a:off x="1656000" y="1059583"/>
            <a:ext cx="5334442" cy="3170057"/>
          </a:xfrm>
          <a:noFill/>
        </p:spPr>
      </p:pic>
      <p:pic>
        <p:nvPicPr>
          <p:cNvPr id="5124" name="Picture 4" descr="Sicherheitskontrollen für Zoom-Videokonferenzen - Internetangelegenheiten"/>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3397" t="13478" r="33937" b="13929"/>
          <a:stretch/>
        </p:blipFill>
        <p:spPr bwMode="auto">
          <a:xfrm>
            <a:off x="512282" y="3532738"/>
            <a:ext cx="92571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Datei:Mozilla Firefox logo 2013.svg – Wikipedia"/>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406497" y="2219011"/>
            <a:ext cx="101889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Mozilla Thunderbird | heise Download"/>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85999" y="2164155"/>
            <a:ext cx="1080000" cy="1080000"/>
          </a:xfrm>
          <a:prstGeom prst="rect">
            <a:avLst/>
          </a:prstGeom>
          <a:noFill/>
          <a:extLst>
            <a:ext uri="{909E8E84-426E-40DD-AFC4-6F175D3DCCD1}">
              <a14:hiddenFill xmlns:a14="http://schemas.microsoft.com/office/drawing/2010/main">
                <a:solidFill>
                  <a:srgbClr val="FFFFFF"/>
                </a:solidFill>
              </a14:hiddenFill>
            </a:ext>
          </a:extLst>
        </p:spPr>
      </p:pic>
      <p:sp>
        <p:nvSpPr>
          <p:cNvPr id="6" name="Rechteck 5"/>
          <p:cNvSpPr/>
          <p:nvPr/>
        </p:nvSpPr>
        <p:spPr>
          <a:xfrm>
            <a:off x="1656000" y="3735446"/>
            <a:ext cx="2005677" cy="646331"/>
          </a:xfrm>
          <a:prstGeom prst="rect">
            <a:avLst/>
          </a:prstGeom>
        </p:spPr>
        <p:txBody>
          <a:bodyPr wrap="none">
            <a:spAutoFit/>
          </a:bodyPr>
          <a:lstStyle/>
          <a:p>
            <a:r>
              <a:rPr lang="de-DE" dirty="0"/>
              <a:t>Ports: 8801, 8802</a:t>
            </a:r>
          </a:p>
          <a:p>
            <a:r>
              <a:rPr lang="de-DE" dirty="0"/>
              <a:t>IP: 3.235.73.0</a:t>
            </a:r>
          </a:p>
        </p:txBody>
      </p:sp>
      <p:sp>
        <p:nvSpPr>
          <p:cNvPr id="12" name="Rechteck 11"/>
          <p:cNvSpPr/>
          <p:nvPr/>
        </p:nvSpPr>
        <p:spPr>
          <a:xfrm>
            <a:off x="6497122" y="2282809"/>
            <a:ext cx="2646878" cy="1200329"/>
          </a:xfrm>
          <a:prstGeom prst="rect">
            <a:avLst/>
          </a:prstGeom>
        </p:spPr>
        <p:txBody>
          <a:bodyPr wrap="none">
            <a:spAutoFit/>
          </a:bodyPr>
          <a:lstStyle/>
          <a:p>
            <a:r>
              <a:rPr lang="de-DE" dirty="0">
                <a:solidFill>
                  <a:srgbClr val="074D70"/>
                </a:solidFill>
                <a:latin typeface="Lucida Grande"/>
              </a:rPr>
              <a:t>Ports: 80 (HTTP), </a:t>
            </a:r>
          </a:p>
          <a:p>
            <a:r>
              <a:rPr lang="de-DE" dirty="0">
                <a:solidFill>
                  <a:srgbClr val="074D70"/>
                </a:solidFill>
                <a:latin typeface="Lucida Grande"/>
              </a:rPr>
              <a:t>443 (HTTPS)</a:t>
            </a:r>
          </a:p>
          <a:p>
            <a:r>
              <a:rPr lang="de-DE" dirty="0"/>
              <a:t>IP: 144.41.103.120</a:t>
            </a:r>
          </a:p>
          <a:p>
            <a:r>
              <a:rPr lang="de-DE" dirty="0">
                <a:solidFill>
                  <a:srgbClr val="074D70"/>
                </a:solidFill>
                <a:latin typeface="Lucida Grande"/>
              </a:rPr>
              <a:t>(ilias.uni-hohenheim.de)</a:t>
            </a:r>
          </a:p>
        </p:txBody>
      </p:sp>
      <p:sp>
        <p:nvSpPr>
          <p:cNvPr id="13" name="Rechteck 12"/>
          <p:cNvSpPr/>
          <p:nvPr/>
        </p:nvSpPr>
        <p:spPr>
          <a:xfrm>
            <a:off x="1656000" y="2227281"/>
            <a:ext cx="3091424" cy="1200329"/>
          </a:xfrm>
          <a:prstGeom prst="rect">
            <a:avLst/>
          </a:prstGeom>
        </p:spPr>
        <p:txBody>
          <a:bodyPr wrap="none">
            <a:spAutoFit/>
          </a:bodyPr>
          <a:lstStyle/>
          <a:p>
            <a:r>
              <a:rPr lang="de-DE" dirty="0">
                <a:solidFill>
                  <a:srgbClr val="074D70"/>
                </a:solidFill>
                <a:latin typeface="Lucida Grande"/>
              </a:rPr>
              <a:t>Ports: 143, 993 (IMAP);</a:t>
            </a:r>
          </a:p>
          <a:p>
            <a:pPr fontAlgn="base"/>
            <a:r>
              <a:rPr lang="de-DE" dirty="0"/>
              <a:t>443, 587, 465 (SMTP)</a:t>
            </a:r>
          </a:p>
          <a:p>
            <a:pPr fontAlgn="base"/>
            <a:r>
              <a:rPr lang="de-DE" dirty="0"/>
              <a:t>IP: 144.41.4.28</a:t>
            </a:r>
          </a:p>
          <a:p>
            <a:pPr fontAlgn="base"/>
            <a:r>
              <a:rPr lang="de-DE" dirty="0">
                <a:solidFill>
                  <a:srgbClr val="074D70"/>
                </a:solidFill>
                <a:latin typeface="Lucida Grande"/>
              </a:rPr>
              <a:t>(mailserv.uni-hohenheim.de)</a:t>
            </a:r>
          </a:p>
        </p:txBody>
      </p:sp>
      <p:sp>
        <p:nvSpPr>
          <p:cNvPr id="23" name="Rectangle 4"/>
          <p:cNvSpPr txBox="1">
            <a:spLocks noChangeArrowheads="1"/>
          </p:cNvSpPr>
          <p:nvPr/>
        </p:nvSpPr>
        <p:spPr>
          <a:xfrm>
            <a:off x="485999" y="1053232"/>
            <a:ext cx="8425771" cy="3302786"/>
          </a:xfrm>
          <a:solidFill>
            <a:schemeClr val="bg1"/>
          </a:solidFill>
        </p:spPr>
        <p:txBody>
          <a:bodyPr lIns="0" rIns="0"/>
          <a:lstStyle>
            <a:lvl1pPr marL="228600" indent="-228600" algn="l" defTabSz="914400" rtl="0" eaLnBrk="1" latinLnBrk="0" hangingPunct="1">
              <a:lnSpc>
                <a:spcPct val="90000"/>
              </a:lnSpc>
              <a:spcBef>
                <a:spcPts val="1000"/>
              </a:spcBef>
              <a:buFont typeface="Arial" panose="020B0604020202020204" pitchFamily="34" charset="0"/>
              <a:buChar char="•"/>
              <a:defRPr sz="2100" kern="1200">
                <a:solidFill>
                  <a:srgbClr val="00000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ea typeface="ＭＳ Ｐゴシック" pitchFamily="34" charset="-128"/>
              </a:rPr>
              <a:t>Typically many applications (potentially in the background) use the network connection simultaneously</a:t>
            </a:r>
          </a:p>
          <a:p>
            <a:pPr marL="0" indent="0">
              <a:buFont typeface="Arial" panose="020B0604020202020204" pitchFamily="34" charset="0"/>
              <a:buNone/>
            </a:pPr>
            <a:r>
              <a:rPr lang="en-US" b="1" dirty="0">
                <a:ea typeface="ＭＳ Ｐゴシック" pitchFamily="34" charset="-128"/>
              </a:rPr>
              <a:t>How is this possible? </a:t>
            </a:r>
            <a:r>
              <a:rPr lang="en-US" b="1" dirty="0">
                <a:ea typeface="ＭＳ Ｐゴシック" pitchFamily="34" charset="-128"/>
                <a:sym typeface="Wingdings" panose="05000000000000000000" pitchFamily="2" charset="2"/>
              </a:rPr>
              <a:t> Using different sockets and IP addresses</a:t>
            </a:r>
            <a:endParaRPr lang="en-US" dirty="0">
              <a:ea typeface="ＭＳ Ｐゴシック" pitchFamily="34" charset="-128"/>
            </a:endParaRPr>
          </a:p>
        </p:txBody>
      </p:sp>
      <p:sp>
        <p:nvSpPr>
          <p:cNvPr id="16" name="AutoShape 10" descr="data:image/jpeg;base64,/9j/4AAQSkZJRgABAQAAAQABAAD/2wCEAAkGBwgHBgkIBwgKCgkLDRYPDQwMDRsUFRAWIB0iIiAdHx8kKDQsJCYxJx8fLT0tMTU3Ojo6Iys/RD84QzQ5OjcBCgoKDQwNGg8PGjclHyU3Nzc3Nzc3Nzc3Nzc3Nzc3Nzc3Nzc3Nzc3Nzc3Nzc3Nzc3Nzc3Nzc3Nzc3Nzc3Nzc3N//AABEIAEUAlwMBIgACEQEDEQH/xAAcAAEAAwEAAwEAAAAAAAAAAAAABQYHBAEDCAL/xAA5EAABAwMCAgkCBQEJAQAAAAABAAIDBAURBiESMQcTFCJBUWFxgSMyFkKRsdFiFzM4U3SCk7PBFf/EABoBAQADAQEBAAAAAAAAAAAAAAABAgMEBQb/xAAkEQEAAgIABQQDAAAAAAAAAAAAAQIDEQQSISIxFIGh0RNBYf/aAAwDAQACEQMRAD8A3FERARcVfdKSh2nlAdzDG7uPwox2qYM92mlI8yQFhk4nDjnVrKzaIWBFEUmoaGocGOe6Fx8JBgfryUsCCMhXx5aZI3SdpiYl5REWiRERAREQEREBERAREQEREBRGobqbdTBsWDPLkM/pHmpdULUs5lvUwOCIsMAPtn9yVycbmnFi3HmWeS3LDmihqap5kbHNM4nJcGl2fldXYKsDekm/4ypmC43qqiY6loY2RkbOdyPtkhe0yahbv1MDvQY/leT6THaN90+ysVhVp4yw8L2lp8nDCl9N3d8E7KKoeTC84jJ/IfL2XZLeZoh1d3tvcPM8Ox+Dsf1UHejb+tjfay4AjL24IDT4YyorX09ufHfx+p6Srbt6wv64LhfLRbJGx3K50VI932tnnawn4JXvo5nT2+GdoHG+IOx6kL5w0Y3SVyvF3/tNnqG3iSoIzO97GNIzxAlvIg7d7bAGF9DE7jbofSdNUQVULZqWaOaJ32yRuDmn2IXtWZ2ezWno901ftRaZr33OmfEJYYnVAdE0DwBbsTvz54AHnmLt3Slqy/WxtXp7RxqRDntUheSziye6zkSeHB88nl5yNgRUXSHSXa79p64XStY6gltjc1sLzxcA3wW+JzgjHPIx5ZrcXShq26wTXPT+jH1FniJ+rI4l7wOeMePsHYQa6SAMk4C5bncqS122ouNbMI6WnjMkkmM4A9BzWS6y19+K+i6rqbLb3P43CG4xvdk0Y5h2fEEgYP8AC5tB3+8xdHs1JX6ZjlsVLa6mVlTK4llSWlx4SPU5Hwg1Szaqs15sTr3R1rBb2cXWSzfTEfDz4s8l+rFqmx6hfMyy3KGrdDgyCPOWg8jusQ1Te5anoft7LRYIaG1Vc7+0GB5LYXMkHCCTuS4jx8l2aN1bJpF9ijrdHwWykuTIoTcmuIdO3b6h8/uDt/NBvaKl9JWtpNHwW5lDRsra+vn6qKnc8tyANyMepaPlTtBcquW4GkqaZrOFo4nMdnvY3+P5CCXREQFn+pojBe58jAk4Xt9dsfuCtAULqa0G5UzXwAdohyW5/MPELk4zDOXFqPMM8teaqDoe0TUUZlvUdNCBhsfWd4AegwvcyFmfo6jHH/U4gfuqy4ujeWPaWvacFrhggrz1i8f8uuk1+Z+2EX/i2yVd1oIuKsZFXUZG7xgjHv8AyFVqiQSSvdGwMDnEtY3wzyAX5bVTRxviZK9sb/uYHbH4U5pazyVU7K6oaWwRniYCPvPgfYK/dxForG/fr8kzN51C2Urew2qNr2ud1EI4gxpcTgb4A3J9Fk0usOjTWBm/FVtbQ1zHOYTUxObIQDt9SPfPoTscjdbGFD3XSun7xP19zs1DVTf5kkLS4/PNe/EajTrfPtlEMbdeR6bmqpdNi2uLXS5wX8TODPr9+PHA3V16JekPTVn0RDbrvViiqaIyEtdG49c1zi4ObgHJ3xjnstA1HpiKbRVysNgpaSj7RC5kcbGiOMOJ5nAUXpHo+oKbSVstuqLZbq6toxIOsLOsADpHOADiAcYI2UjKLXaK/Vtq1/eLTSSMpqyQPp4g3+9Im60tAHNwaOXm5Xro+6TdK0Gh6Cnr61tJU0NOIpIDG4ueW+LcDfPP3O61Gjpaeipo6ajgjggjHCyKJga1o8gByURW6M0zX1jqytsVvmqHHLpH07SXnzPn8oMT09RVVbojpC1DHSvgobieKmjxzDZHOcR6NDsZHkfJWDS+prPU9DlXYYKwOukNnq3SU/A7LQOI5zjH5h4rZWwQtp+ztiYIeHg6sNHDw8sY5Y9FD0ej9N0XX9ksdvh7RG6KXgp2jjYebT6HyQYtN/hyg/1x/wC1yu2ptN/iXoXtkUTOKrpLdT1VPjmXNiGW/LS4e+Fezpyym1i1G1Uf/wA8O4hS9S3q85znh5c1BawturOzUFPoWpt9BTwRujkimbju4AYG90gAAHyQZr0fVVT0ia6tNfcWOdT6ft8Ydxbh8w2Dvcu73+xb2qb0YaL/AAXY5KeomZPX1UnW1MrB3c4wGtzuQN9z4kq5ICIiAiIgjrlZqG5b1EP1PCRmzv18flQz9GQ8XcrZQ3ycwEq1Isb8PjvO5hWaVnzCCodLW6mcHyB9Q4b/AFTt+g/9U4AAMAYC8or0x1pGqxpMREeBERXSIiICIiAiIgIiICIiAiIgIiICIiAiIgIiICIiAiIgIiICIiAiIgIiIP/Z"/>
          <p:cNvSpPr>
            <a:spLocks noChangeAspect="1" noChangeArrowheads="1"/>
          </p:cNvSpPr>
          <p:nvPr/>
        </p:nvSpPr>
        <p:spPr bwMode="auto">
          <a:xfrm>
            <a:off x="4379999" y="437202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pic>
        <p:nvPicPr>
          <p:cNvPr id="5134" name="Picture 14" descr="Spotify und Universal Music Group schließen globales mehrjähriges  Lizenzabkommen | Business Wire"/>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88008" y="3763897"/>
            <a:ext cx="2344286" cy="703683"/>
          </a:xfrm>
          <a:prstGeom prst="rect">
            <a:avLst/>
          </a:prstGeom>
          <a:noFill/>
          <a:extLst>
            <a:ext uri="{909E8E84-426E-40DD-AFC4-6F175D3DCCD1}">
              <a14:hiddenFill xmlns:a14="http://schemas.microsoft.com/office/drawing/2010/main">
                <a:solidFill>
                  <a:srgbClr val="FFFFFF"/>
                </a:solidFill>
              </a14:hiddenFill>
            </a:ext>
          </a:extLst>
        </p:spPr>
      </p:pic>
      <p:sp>
        <p:nvSpPr>
          <p:cNvPr id="18" name="Rechteck 17"/>
          <p:cNvSpPr/>
          <p:nvPr/>
        </p:nvSpPr>
        <p:spPr>
          <a:xfrm>
            <a:off x="7460365" y="3794196"/>
            <a:ext cx="1492716" cy="646331"/>
          </a:xfrm>
          <a:prstGeom prst="rect">
            <a:avLst/>
          </a:prstGeom>
        </p:spPr>
        <p:txBody>
          <a:bodyPr wrap="none">
            <a:spAutoFit/>
          </a:bodyPr>
          <a:lstStyle/>
          <a:p>
            <a:r>
              <a:rPr lang="de-DE" dirty="0">
                <a:solidFill>
                  <a:srgbClr val="074D70"/>
                </a:solidFill>
                <a:latin typeface="Lucida Grande"/>
              </a:rPr>
              <a:t>Port: 4070</a:t>
            </a:r>
          </a:p>
          <a:p>
            <a:r>
              <a:rPr lang="de-DE" dirty="0">
                <a:solidFill>
                  <a:srgbClr val="074D70"/>
                </a:solidFill>
                <a:latin typeface="Lucida Grande"/>
              </a:rPr>
              <a:t>IP: 78.31.8.0</a:t>
            </a:r>
          </a:p>
        </p:txBody>
      </p:sp>
      <p:sp>
        <p:nvSpPr>
          <p:cNvPr id="30" name="Rechteck 29"/>
          <p:cNvSpPr/>
          <p:nvPr/>
        </p:nvSpPr>
        <p:spPr>
          <a:xfrm>
            <a:off x="540712" y="3099881"/>
            <a:ext cx="912429" cy="400110"/>
          </a:xfrm>
          <a:prstGeom prst="rect">
            <a:avLst/>
          </a:prstGeom>
        </p:spPr>
        <p:txBody>
          <a:bodyPr wrap="none">
            <a:spAutoFit/>
          </a:bodyPr>
          <a:lstStyle/>
          <a:p>
            <a:r>
              <a:rPr lang="en-US" sz="2000" dirty="0">
                <a:solidFill>
                  <a:schemeClr val="tx2">
                    <a:lumMod val="50000"/>
                  </a:schemeClr>
                </a:solidFill>
                <a:ea typeface="ＭＳ Ｐゴシック" pitchFamily="34" charset="-128"/>
              </a:rPr>
              <a:t>E-Mail</a:t>
            </a:r>
            <a:endParaRPr lang="de-DE" sz="2000" dirty="0">
              <a:solidFill>
                <a:schemeClr val="tx2">
                  <a:lumMod val="50000"/>
                </a:schemeClr>
              </a:solidFill>
            </a:endParaRPr>
          </a:p>
        </p:txBody>
      </p:sp>
      <p:sp>
        <p:nvSpPr>
          <p:cNvPr id="31" name="Rechteck 30"/>
          <p:cNvSpPr/>
          <p:nvPr/>
        </p:nvSpPr>
        <p:spPr>
          <a:xfrm>
            <a:off x="5371493" y="3130684"/>
            <a:ext cx="1125629" cy="400110"/>
          </a:xfrm>
          <a:prstGeom prst="rect">
            <a:avLst/>
          </a:prstGeom>
        </p:spPr>
        <p:txBody>
          <a:bodyPr wrap="none">
            <a:spAutoFit/>
          </a:bodyPr>
          <a:lstStyle/>
          <a:p>
            <a:r>
              <a:rPr lang="en-US" sz="2000" dirty="0">
                <a:solidFill>
                  <a:schemeClr val="tx2">
                    <a:lumMod val="50000"/>
                  </a:schemeClr>
                </a:solidFill>
                <a:ea typeface="ＭＳ Ｐゴシック" pitchFamily="34" charset="-128"/>
              </a:rPr>
              <a:t>Browser</a:t>
            </a:r>
            <a:endParaRPr lang="de-DE" sz="2000" dirty="0">
              <a:solidFill>
                <a:schemeClr val="tx2">
                  <a:lumMod val="50000"/>
                </a:schemeClr>
              </a:solidFill>
            </a:endParaRPr>
          </a:p>
        </p:txBody>
      </p:sp>
    </p:spTree>
    <p:custDataLst>
      <p:tags r:id="rId1"/>
    </p:custDataLst>
    <p:extLst>
      <p:ext uri="{BB962C8B-B14F-4D97-AF65-F5344CB8AC3E}">
        <p14:creationId xmlns:p14="http://schemas.microsoft.com/office/powerpoint/2010/main" val="558634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12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1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nodePh="1">
                                  <p:stCondLst>
                                    <p:cond delay="0"/>
                                  </p:stCondLst>
                                  <p:endCondLst>
                                    <p:cond evt="begin" delay="0">
                                      <p:tn val="21"/>
                                    </p:cond>
                                  </p:end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13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P spid="13" grpId="0"/>
      <p:bldP spid="16" grpId="0"/>
      <p:bldP spid="18" grpId="0"/>
      <p:bldP spid="30" grpId="0"/>
      <p:bldP spid="3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Rectangle 2"/>
          <p:cNvSpPr>
            <a:spLocks noGrp="1" noChangeArrowheads="1"/>
          </p:cNvSpPr>
          <p:nvPr>
            <p:ph type="title"/>
          </p:nvPr>
        </p:nvSpPr>
        <p:spPr/>
        <p:txBody>
          <a:bodyPr/>
          <a:lstStyle/>
          <a:p>
            <a:r>
              <a:rPr lang="en-US" dirty="0">
                <a:ea typeface="ＭＳ Ｐゴシック" charset="0"/>
                <a:cs typeface="ＭＳ Ｐゴシック" charset="0"/>
              </a:rPr>
              <a:t>How to load a Webpage?</a:t>
            </a:r>
            <a:endParaRPr lang="de-DE" dirty="0">
              <a:ea typeface="ＭＳ Ｐゴシック" charset="0"/>
              <a:cs typeface="ＭＳ Ｐゴシック" charset="0"/>
            </a:endParaRPr>
          </a:p>
        </p:txBody>
      </p:sp>
      <p:pic>
        <p:nvPicPr>
          <p:cNvPr id="93189" name="Picture 4" descr="1-21"/>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a:xfrm>
            <a:off x="1656000" y="1059583"/>
            <a:ext cx="5334442" cy="3170057"/>
          </a:xfrm>
          <a:noFill/>
        </p:spPr>
      </p:pic>
      <p:sp>
        <p:nvSpPr>
          <p:cNvPr id="23" name="Rectangle 4"/>
          <p:cNvSpPr txBox="1">
            <a:spLocks noChangeArrowheads="1"/>
          </p:cNvSpPr>
          <p:nvPr/>
        </p:nvSpPr>
        <p:spPr>
          <a:xfrm>
            <a:off x="486000" y="1053232"/>
            <a:ext cx="3558950" cy="3302786"/>
          </a:xfrm>
          <a:solidFill>
            <a:schemeClr val="bg1"/>
          </a:solidFill>
        </p:spPr>
        <p:txBody>
          <a:bodyPr lIns="0" rIns="0"/>
          <a:lstStyle>
            <a:lvl1pPr marL="228600" indent="-228600" algn="l" defTabSz="914400" rtl="0" eaLnBrk="1" latinLnBrk="0" hangingPunct="1">
              <a:lnSpc>
                <a:spcPct val="90000"/>
              </a:lnSpc>
              <a:spcBef>
                <a:spcPts val="1000"/>
              </a:spcBef>
              <a:buFont typeface="Arial" panose="020B0604020202020204" pitchFamily="34" charset="0"/>
              <a:buChar char="•"/>
              <a:defRPr sz="2100" kern="1200">
                <a:solidFill>
                  <a:srgbClr val="00000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ea typeface="ＭＳ Ｐゴシック" pitchFamily="34" charset="-128"/>
              </a:rPr>
              <a:t>High-level View:</a:t>
            </a:r>
          </a:p>
          <a:p>
            <a:pPr marL="457200" indent="-457200">
              <a:buFont typeface="+mj-lt"/>
              <a:buAutoNum type="arabicPeriod"/>
            </a:pPr>
            <a:r>
              <a:rPr lang="en-US" sz="1800" dirty="0">
                <a:ea typeface="ＭＳ Ｐゴシック" pitchFamily="34" charset="-128"/>
              </a:rPr>
              <a:t>Client sends the URL through the network to the Internet Service Provider (ISP)</a:t>
            </a:r>
          </a:p>
          <a:p>
            <a:pPr marL="457200" indent="-457200">
              <a:buFont typeface="+mj-lt"/>
              <a:buAutoNum type="arabicPeriod"/>
            </a:pPr>
            <a:r>
              <a:rPr lang="en-US" sz="1800" dirty="0">
                <a:ea typeface="ＭＳ Ｐゴシック" pitchFamily="34" charset="-128"/>
              </a:rPr>
              <a:t>ISP resolves the URL using a Domain Name System lookup </a:t>
            </a:r>
            <a:r>
              <a:rPr lang="en-US" sz="1800" dirty="0">
                <a:ea typeface="ＭＳ Ｐゴシック" pitchFamily="34" charset="-128"/>
                <a:sym typeface="Wingdings" panose="05000000000000000000" pitchFamily="2" charset="2"/>
              </a:rPr>
              <a:t> receives IP of the server</a:t>
            </a:r>
          </a:p>
          <a:p>
            <a:pPr marL="457200" indent="-457200">
              <a:buFont typeface="+mj-lt"/>
              <a:buAutoNum type="arabicPeriod"/>
            </a:pPr>
            <a:r>
              <a:rPr lang="en-US" sz="1800" dirty="0">
                <a:ea typeface="ＭＳ Ｐゴシック" pitchFamily="34" charset="-128"/>
                <a:sym typeface="Wingdings" panose="05000000000000000000" pitchFamily="2" charset="2"/>
              </a:rPr>
              <a:t>Requests the web page from the server and sends it to the client</a:t>
            </a:r>
          </a:p>
          <a:p>
            <a:pPr marL="457200" indent="-457200">
              <a:buFont typeface="+mj-lt"/>
              <a:buAutoNum type="arabicPeriod"/>
            </a:pPr>
            <a:r>
              <a:rPr lang="en-US" sz="1800" dirty="0">
                <a:ea typeface="ＭＳ Ｐゴシック" pitchFamily="34" charset="-128"/>
                <a:sym typeface="Wingdings" panose="05000000000000000000" pitchFamily="2" charset="2"/>
              </a:rPr>
              <a:t>ISP returns the web page content to the client’s browser</a:t>
            </a:r>
            <a:endParaRPr lang="en-US" sz="1800" dirty="0">
              <a:ea typeface="ＭＳ Ｐゴシック" pitchFamily="34" charset="-128"/>
            </a:endParaRPr>
          </a:p>
        </p:txBody>
      </p:sp>
      <p:pic>
        <p:nvPicPr>
          <p:cNvPr id="31" name="Grafik 30"/>
          <p:cNvPicPr>
            <a:picLocks noChangeAspect="1"/>
          </p:cNvPicPr>
          <p:nvPr/>
        </p:nvPicPr>
        <p:blipFill>
          <a:blip r:embed="rId5"/>
          <a:stretch>
            <a:fillRect/>
          </a:stretch>
        </p:blipFill>
        <p:spPr>
          <a:xfrm>
            <a:off x="4193843" y="1016820"/>
            <a:ext cx="4718713" cy="3651821"/>
          </a:xfrm>
          <a:prstGeom prst="rect">
            <a:avLst/>
          </a:prstGeom>
        </p:spPr>
      </p:pic>
    </p:spTree>
    <p:custDataLst>
      <p:tags r:id="rId1"/>
    </p:custDataLst>
    <p:extLst>
      <p:ext uri="{BB962C8B-B14F-4D97-AF65-F5344CB8AC3E}">
        <p14:creationId xmlns:p14="http://schemas.microsoft.com/office/powerpoint/2010/main" val="3538480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4">
            <a:extLst>
              <a:ext uri="{FF2B5EF4-FFF2-40B4-BE49-F238E27FC236}">
                <a16:creationId xmlns:a16="http://schemas.microsoft.com/office/drawing/2014/main" id="{31C0659F-7073-4F17-90CC-DAEA51E9FA12}"/>
              </a:ext>
            </a:extLst>
          </p:cNvPr>
          <p:cNvSpPr txBox="1">
            <a:spLocks noChangeArrowheads="1"/>
          </p:cNvSpPr>
          <p:nvPr/>
        </p:nvSpPr>
        <p:spPr>
          <a:xfrm>
            <a:off x="486000" y="1053232"/>
            <a:ext cx="3910706" cy="3302786"/>
          </a:xfrm>
          <a:solidFill>
            <a:schemeClr val="bg1"/>
          </a:solidFill>
        </p:spPr>
        <p:txBody>
          <a:bodyPr lIns="0" rIns="0"/>
          <a:lstStyle>
            <a:lvl1pPr marL="228600" indent="-228600" algn="l" defTabSz="914400" rtl="0" eaLnBrk="1" latinLnBrk="0" hangingPunct="1">
              <a:lnSpc>
                <a:spcPct val="90000"/>
              </a:lnSpc>
              <a:spcBef>
                <a:spcPts val="1000"/>
              </a:spcBef>
              <a:buFont typeface="Arial" panose="020B0604020202020204" pitchFamily="34" charset="0"/>
              <a:buChar char="•"/>
              <a:defRPr sz="2100" kern="1200">
                <a:solidFill>
                  <a:srgbClr val="00000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90000"/>
              </a:lnSpc>
              <a:buNone/>
            </a:pPr>
            <a:r>
              <a:rPr lang="en-US" sz="1800" b="1" dirty="0">
                <a:ea typeface="ＭＳ Ｐゴシック" pitchFamily="34" charset="-128"/>
              </a:rPr>
              <a:t>The communication between client and web server uses the Hyper Text Transfer Protocol (HTTP)</a:t>
            </a:r>
          </a:p>
          <a:p>
            <a:pPr>
              <a:lnSpc>
                <a:spcPct val="90000"/>
              </a:lnSpc>
              <a:buNone/>
            </a:pPr>
            <a:endParaRPr lang="en-US" sz="1800" b="1" dirty="0">
              <a:ea typeface="ＭＳ Ｐゴシック" pitchFamily="34" charset="-128"/>
            </a:endParaRPr>
          </a:p>
          <a:p>
            <a:pPr>
              <a:lnSpc>
                <a:spcPct val="90000"/>
              </a:lnSpc>
              <a:buNone/>
            </a:pPr>
            <a:r>
              <a:rPr lang="en-US" sz="1800" dirty="0">
                <a:ea typeface="ＭＳ Ｐゴシック" pitchFamily="34" charset="-128"/>
              </a:rPr>
              <a:t>Protocol (HTTP/1.1):</a:t>
            </a:r>
          </a:p>
          <a:p>
            <a:pPr>
              <a:lnSpc>
                <a:spcPct val="90000"/>
              </a:lnSpc>
            </a:pPr>
            <a:r>
              <a:rPr lang="en-US" sz="1800" dirty="0">
                <a:ea typeface="ＭＳ Ｐゴシック" pitchFamily="34" charset="-128"/>
              </a:rPr>
              <a:t>TCP connection may be left open during communication between server and client</a:t>
            </a:r>
          </a:p>
          <a:p>
            <a:pPr>
              <a:lnSpc>
                <a:spcPct val="90000"/>
              </a:lnSpc>
            </a:pPr>
            <a:r>
              <a:rPr lang="en-US" sz="1800" dirty="0">
                <a:ea typeface="ＭＳ Ｐゴシック" pitchFamily="34" charset="-128"/>
              </a:rPr>
              <a:t>Multiple hosts per server</a:t>
            </a:r>
          </a:p>
          <a:p>
            <a:pPr lvl="1">
              <a:lnSpc>
                <a:spcPct val="90000"/>
              </a:lnSpc>
              <a:buFont typeface="Arial" panose="020B0604020202020204" pitchFamily="34" charset="0"/>
              <a:buChar char="-"/>
            </a:pPr>
            <a:r>
              <a:rPr lang="en-US" sz="1800" dirty="0">
                <a:ea typeface="ＭＳ Ｐゴシック" pitchFamily="34" charset="-128"/>
                <a:sym typeface="Wingdings" pitchFamily="2" charset="2"/>
              </a:rPr>
              <a:t>host is specified in requests</a:t>
            </a:r>
            <a:endParaRPr lang="en-US" sz="1800" dirty="0">
              <a:ea typeface="ＭＳ Ｐゴシック" pitchFamily="34" charset="-128"/>
            </a:endParaRPr>
          </a:p>
          <a:p>
            <a:pPr>
              <a:lnSpc>
                <a:spcPct val="90000"/>
              </a:lnSpc>
            </a:pPr>
            <a:endParaRPr lang="de-DE" sz="1350" dirty="0">
              <a:ea typeface="ＭＳ Ｐゴシック" pitchFamily="34" charset="-128"/>
            </a:endParaRPr>
          </a:p>
        </p:txBody>
      </p:sp>
      <p:sp>
        <p:nvSpPr>
          <p:cNvPr id="40964" name="Rectangle 2"/>
          <p:cNvSpPr>
            <a:spLocks noGrp="1" noChangeArrowheads="1"/>
          </p:cNvSpPr>
          <p:nvPr>
            <p:ph type="title"/>
          </p:nvPr>
        </p:nvSpPr>
        <p:spPr/>
        <p:txBody>
          <a:bodyPr/>
          <a:lstStyle/>
          <a:p>
            <a:r>
              <a:rPr lang="en-US" dirty="0">
                <a:ea typeface="ＭＳ Ｐゴシック" pitchFamily="34" charset="-128"/>
              </a:rPr>
              <a:t>Hyper Text Transfer Protocol (HTTP)</a:t>
            </a:r>
            <a:endParaRPr lang="de-DE" dirty="0">
              <a:ea typeface="ＭＳ Ｐゴシック" charset="0"/>
              <a:cs typeface="ＭＳ Ｐゴシック" charset="0"/>
            </a:endParaRPr>
          </a:p>
        </p:txBody>
      </p:sp>
      <p:sp>
        <p:nvSpPr>
          <p:cNvPr id="8" name="Rectangle 4"/>
          <p:cNvSpPr>
            <a:spLocks noChangeArrowheads="1"/>
          </p:cNvSpPr>
          <p:nvPr/>
        </p:nvSpPr>
        <p:spPr bwMode="auto">
          <a:xfrm>
            <a:off x="5014277" y="1749163"/>
            <a:ext cx="828675" cy="1944291"/>
          </a:xfrm>
          <a:prstGeom prst="rect">
            <a:avLst/>
          </a:prstGeom>
          <a:solidFill>
            <a:srgbClr val="EAEAEA"/>
          </a:solidFill>
          <a:ln w="9525">
            <a:solidFill>
              <a:schemeClr val="bg2"/>
            </a:solidFill>
            <a:miter lim="800000"/>
            <a:headEnd/>
            <a:tailEnd/>
          </a:ln>
        </p:spPr>
        <p:txBody>
          <a:bodyPr wrap="none" lIns="67500" tIns="35100" rIns="67500" bIns="35100" anchor="ctr"/>
          <a:lstStyle/>
          <a:p>
            <a:pPr algn="ctr" eaLnBrk="0" hangingPunct="0">
              <a:spcBef>
                <a:spcPct val="0"/>
              </a:spcBef>
              <a:buFontTx/>
              <a:buNone/>
            </a:pPr>
            <a:r>
              <a:rPr lang="en-US" sz="1200" b="1" dirty="0">
                <a:solidFill>
                  <a:srgbClr val="000000"/>
                </a:solidFill>
              </a:rPr>
              <a:t>Web </a:t>
            </a:r>
            <a:br>
              <a:rPr lang="en-US" sz="1200" b="1" dirty="0">
                <a:solidFill>
                  <a:srgbClr val="000000"/>
                </a:solidFill>
              </a:rPr>
            </a:br>
            <a:r>
              <a:rPr lang="en-US" sz="1200" b="1" dirty="0">
                <a:solidFill>
                  <a:srgbClr val="000000"/>
                </a:solidFill>
              </a:rPr>
              <a:t>Client</a:t>
            </a:r>
          </a:p>
          <a:p>
            <a:pPr algn="ctr" eaLnBrk="0" hangingPunct="0">
              <a:spcBef>
                <a:spcPct val="0"/>
              </a:spcBef>
              <a:buFontTx/>
              <a:buNone/>
            </a:pPr>
            <a:r>
              <a:rPr lang="en-US" sz="1200" dirty="0">
                <a:solidFill>
                  <a:srgbClr val="000000"/>
                </a:solidFill>
              </a:rPr>
              <a:t>(Browser)</a:t>
            </a:r>
            <a:endParaRPr lang="de-DE" sz="1200" dirty="0">
              <a:solidFill>
                <a:srgbClr val="000000"/>
              </a:solidFill>
            </a:endParaRPr>
          </a:p>
        </p:txBody>
      </p:sp>
      <p:sp>
        <p:nvSpPr>
          <p:cNvPr id="9" name="Rectangle 5"/>
          <p:cNvSpPr>
            <a:spLocks noChangeArrowheads="1"/>
          </p:cNvSpPr>
          <p:nvPr/>
        </p:nvSpPr>
        <p:spPr bwMode="auto">
          <a:xfrm>
            <a:off x="7243127" y="1749163"/>
            <a:ext cx="821531" cy="1944291"/>
          </a:xfrm>
          <a:prstGeom prst="rect">
            <a:avLst/>
          </a:prstGeom>
          <a:solidFill>
            <a:srgbClr val="EAEAEA"/>
          </a:solidFill>
          <a:ln w="9525">
            <a:solidFill>
              <a:schemeClr val="bg2"/>
            </a:solidFill>
            <a:miter lim="800000"/>
            <a:headEnd/>
            <a:tailEnd/>
          </a:ln>
        </p:spPr>
        <p:txBody>
          <a:bodyPr wrap="none" lIns="67500" tIns="35100" rIns="67500" bIns="35100" anchor="ctr"/>
          <a:lstStyle/>
          <a:p>
            <a:pPr algn="ctr" eaLnBrk="0" hangingPunct="0">
              <a:spcBef>
                <a:spcPct val="0"/>
              </a:spcBef>
              <a:buFontTx/>
              <a:buNone/>
            </a:pPr>
            <a:r>
              <a:rPr lang="en-US" sz="1200" b="1" dirty="0">
                <a:solidFill>
                  <a:srgbClr val="000000"/>
                </a:solidFill>
              </a:rPr>
              <a:t>Web </a:t>
            </a:r>
            <a:br>
              <a:rPr lang="en-US" sz="1200" b="1" dirty="0">
                <a:solidFill>
                  <a:srgbClr val="000000"/>
                </a:solidFill>
              </a:rPr>
            </a:br>
            <a:r>
              <a:rPr lang="en-US" sz="1200" b="1" dirty="0">
                <a:solidFill>
                  <a:srgbClr val="000000"/>
                </a:solidFill>
              </a:rPr>
              <a:t>Server</a:t>
            </a:r>
            <a:endParaRPr lang="de-DE" sz="1200" b="1" dirty="0">
              <a:solidFill>
                <a:srgbClr val="000000"/>
              </a:solidFill>
            </a:endParaRPr>
          </a:p>
        </p:txBody>
      </p:sp>
      <p:sp>
        <p:nvSpPr>
          <p:cNvPr id="10" name="Line 6"/>
          <p:cNvSpPr>
            <a:spLocks noChangeShapeType="1"/>
          </p:cNvSpPr>
          <p:nvPr/>
        </p:nvSpPr>
        <p:spPr bwMode="auto">
          <a:xfrm flipV="1">
            <a:off x="6884117" y="1964667"/>
            <a:ext cx="305500" cy="0"/>
          </a:xfrm>
          <a:prstGeom prst="line">
            <a:avLst/>
          </a:prstGeom>
          <a:noFill/>
          <a:ln w="9525">
            <a:solidFill>
              <a:schemeClr val="tx2"/>
            </a:solidFill>
            <a:prstDash val="dash"/>
            <a:round/>
            <a:headEnd/>
            <a:tailEnd type="triangle" w="med" len="med"/>
          </a:ln>
        </p:spPr>
        <p:txBody>
          <a:bodyPr wrap="none" lIns="67500" tIns="35100" rIns="67500" bIns="35100" anchor="ctr"/>
          <a:lstStyle/>
          <a:p>
            <a:endParaRPr lang="en-US" sz="1350">
              <a:solidFill>
                <a:srgbClr val="000000"/>
              </a:solidFill>
            </a:endParaRPr>
          </a:p>
        </p:txBody>
      </p:sp>
      <p:sp>
        <p:nvSpPr>
          <p:cNvPr id="11" name="Line 7"/>
          <p:cNvSpPr>
            <a:spLocks noChangeShapeType="1"/>
          </p:cNvSpPr>
          <p:nvPr/>
        </p:nvSpPr>
        <p:spPr bwMode="auto">
          <a:xfrm flipV="1">
            <a:off x="5871527" y="2505211"/>
            <a:ext cx="270000" cy="0"/>
          </a:xfrm>
          <a:prstGeom prst="line">
            <a:avLst/>
          </a:prstGeom>
          <a:noFill/>
          <a:ln w="9525">
            <a:solidFill>
              <a:schemeClr val="tx2"/>
            </a:solidFill>
            <a:round/>
            <a:headEnd type="triangle" w="med" len="med"/>
            <a:tailEnd/>
          </a:ln>
        </p:spPr>
        <p:txBody>
          <a:bodyPr wrap="none" lIns="67500" tIns="35100" rIns="67500" bIns="35100" anchor="ctr"/>
          <a:lstStyle/>
          <a:p>
            <a:endParaRPr lang="en-US" sz="1350">
              <a:solidFill>
                <a:srgbClr val="000000"/>
              </a:solidFill>
            </a:endParaRPr>
          </a:p>
        </p:txBody>
      </p:sp>
      <p:sp>
        <p:nvSpPr>
          <p:cNvPr id="12" name="Line 8"/>
          <p:cNvSpPr>
            <a:spLocks noChangeShapeType="1"/>
          </p:cNvSpPr>
          <p:nvPr/>
        </p:nvSpPr>
        <p:spPr bwMode="auto">
          <a:xfrm flipH="1">
            <a:off x="6796475" y="2234938"/>
            <a:ext cx="393142" cy="0"/>
          </a:xfrm>
          <a:prstGeom prst="line">
            <a:avLst/>
          </a:prstGeom>
          <a:noFill/>
          <a:ln w="9525">
            <a:solidFill>
              <a:schemeClr val="tx2"/>
            </a:solidFill>
            <a:round/>
            <a:headEnd type="triangle" w="med" len="med"/>
            <a:tailEnd/>
          </a:ln>
        </p:spPr>
        <p:txBody>
          <a:bodyPr wrap="none" lIns="67500" tIns="35100" rIns="67500" bIns="35100" anchor="ctr"/>
          <a:lstStyle/>
          <a:p>
            <a:endParaRPr lang="en-US" sz="1350">
              <a:solidFill>
                <a:srgbClr val="000000"/>
              </a:solidFill>
            </a:endParaRPr>
          </a:p>
        </p:txBody>
      </p:sp>
      <p:sp>
        <p:nvSpPr>
          <p:cNvPr id="13" name="Line 9"/>
          <p:cNvSpPr>
            <a:spLocks noChangeShapeType="1"/>
          </p:cNvSpPr>
          <p:nvPr/>
        </p:nvSpPr>
        <p:spPr bwMode="auto">
          <a:xfrm flipH="1">
            <a:off x="5871526" y="3525631"/>
            <a:ext cx="440323" cy="0"/>
          </a:xfrm>
          <a:prstGeom prst="line">
            <a:avLst/>
          </a:prstGeom>
          <a:noFill/>
          <a:ln w="9525">
            <a:solidFill>
              <a:schemeClr val="tx2"/>
            </a:solidFill>
            <a:prstDash val="dash"/>
            <a:round/>
            <a:headEnd/>
            <a:tailEnd type="triangle" w="med" len="med"/>
          </a:ln>
        </p:spPr>
        <p:txBody>
          <a:bodyPr wrap="none" lIns="67500" tIns="35100" rIns="67500" bIns="35100" anchor="ctr"/>
          <a:lstStyle/>
          <a:p>
            <a:endParaRPr lang="en-US" sz="1350">
              <a:solidFill>
                <a:srgbClr val="000000"/>
              </a:solidFill>
            </a:endParaRPr>
          </a:p>
        </p:txBody>
      </p:sp>
      <p:sp>
        <p:nvSpPr>
          <p:cNvPr id="14" name="Text Box 10"/>
          <p:cNvSpPr txBox="1">
            <a:spLocks noChangeArrowheads="1"/>
          </p:cNvSpPr>
          <p:nvPr/>
        </p:nvSpPr>
        <p:spPr bwMode="auto">
          <a:xfrm>
            <a:off x="6148403" y="1820601"/>
            <a:ext cx="742590" cy="255551"/>
          </a:xfrm>
          <a:prstGeom prst="rect">
            <a:avLst/>
          </a:prstGeom>
          <a:noFill/>
          <a:ln w="9525">
            <a:noFill/>
            <a:miter lim="800000"/>
            <a:headEnd/>
            <a:tailEnd/>
          </a:ln>
        </p:spPr>
        <p:txBody>
          <a:bodyPr wrap="square" lIns="67500" tIns="35100" rIns="67500" bIns="35100">
            <a:spAutoFit/>
          </a:bodyPr>
          <a:lstStyle/>
          <a:p>
            <a:pPr algn="ctr" eaLnBrk="0" hangingPunct="0">
              <a:spcBef>
                <a:spcPct val="0"/>
              </a:spcBef>
              <a:buFontTx/>
              <a:buNone/>
            </a:pPr>
            <a:r>
              <a:rPr lang="en-US" sz="1200" dirty="0">
                <a:solidFill>
                  <a:srgbClr val="000000"/>
                </a:solidFill>
              </a:rPr>
              <a:t>Connect</a:t>
            </a:r>
            <a:endParaRPr lang="de-DE" sz="1200" dirty="0">
              <a:solidFill>
                <a:srgbClr val="000000"/>
              </a:solidFill>
            </a:endParaRPr>
          </a:p>
        </p:txBody>
      </p:sp>
      <p:sp>
        <p:nvSpPr>
          <p:cNvPr id="15" name="Text Box 11"/>
          <p:cNvSpPr txBox="1">
            <a:spLocks noChangeArrowheads="1"/>
          </p:cNvSpPr>
          <p:nvPr/>
        </p:nvSpPr>
        <p:spPr bwMode="auto">
          <a:xfrm>
            <a:off x="6148403" y="2092063"/>
            <a:ext cx="742590" cy="255551"/>
          </a:xfrm>
          <a:prstGeom prst="rect">
            <a:avLst/>
          </a:prstGeom>
          <a:noFill/>
          <a:ln w="9525">
            <a:noFill/>
            <a:miter lim="800000"/>
            <a:headEnd/>
            <a:tailEnd/>
          </a:ln>
        </p:spPr>
        <p:txBody>
          <a:bodyPr wrap="square" lIns="67500" tIns="35100" rIns="67500" bIns="35100">
            <a:spAutoFit/>
          </a:bodyPr>
          <a:lstStyle/>
          <a:p>
            <a:pPr algn="ctr" eaLnBrk="0" hangingPunct="0">
              <a:spcBef>
                <a:spcPct val="0"/>
              </a:spcBef>
              <a:buFontTx/>
              <a:buNone/>
            </a:pPr>
            <a:r>
              <a:rPr lang="en-US" sz="1200">
                <a:solidFill>
                  <a:srgbClr val="000000"/>
                </a:solidFill>
              </a:rPr>
              <a:t>Request</a:t>
            </a:r>
            <a:endParaRPr lang="de-DE" sz="1200">
              <a:solidFill>
                <a:srgbClr val="000000"/>
              </a:solidFill>
            </a:endParaRPr>
          </a:p>
        </p:txBody>
      </p:sp>
      <p:sp>
        <p:nvSpPr>
          <p:cNvPr id="16" name="Text Box 12"/>
          <p:cNvSpPr txBox="1">
            <a:spLocks noChangeArrowheads="1"/>
          </p:cNvSpPr>
          <p:nvPr/>
        </p:nvSpPr>
        <p:spPr bwMode="auto">
          <a:xfrm>
            <a:off x="6062318" y="2354001"/>
            <a:ext cx="828675" cy="255551"/>
          </a:xfrm>
          <a:prstGeom prst="rect">
            <a:avLst/>
          </a:prstGeom>
          <a:noFill/>
          <a:ln w="9525">
            <a:noFill/>
            <a:miter lim="800000"/>
            <a:headEnd/>
            <a:tailEnd/>
          </a:ln>
        </p:spPr>
        <p:txBody>
          <a:bodyPr wrap="square" lIns="67500" tIns="35100" rIns="67500" bIns="35100">
            <a:spAutoFit/>
          </a:bodyPr>
          <a:lstStyle/>
          <a:p>
            <a:pPr algn="ctr" eaLnBrk="0" hangingPunct="0">
              <a:spcBef>
                <a:spcPct val="0"/>
              </a:spcBef>
              <a:buFontTx/>
              <a:buNone/>
            </a:pPr>
            <a:r>
              <a:rPr lang="en-US" sz="1200" dirty="0">
                <a:solidFill>
                  <a:srgbClr val="000000"/>
                </a:solidFill>
              </a:rPr>
              <a:t>Response</a:t>
            </a:r>
            <a:endParaRPr lang="de-DE" sz="1200" dirty="0">
              <a:solidFill>
                <a:srgbClr val="000000"/>
              </a:solidFill>
            </a:endParaRPr>
          </a:p>
        </p:txBody>
      </p:sp>
      <p:sp>
        <p:nvSpPr>
          <p:cNvPr id="17" name="Text Box 13"/>
          <p:cNvSpPr txBox="1">
            <a:spLocks noChangeArrowheads="1"/>
          </p:cNvSpPr>
          <p:nvPr/>
        </p:nvSpPr>
        <p:spPr bwMode="auto">
          <a:xfrm>
            <a:off x="6148403" y="3386273"/>
            <a:ext cx="742590" cy="255551"/>
          </a:xfrm>
          <a:prstGeom prst="rect">
            <a:avLst/>
          </a:prstGeom>
          <a:noFill/>
          <a:ln w="9525">
            <a:noFill/>
            <a:miter lim="800000"/>
            <a:headEnd/>
            <a:tailEnd/>
          </a:ln>
        </p:spPr>
        <p:txBody>
          <a:bodyPr wrap="square" lIns="67500" tIns="35100" rIns="67500" bIns="35100">
            <a:spAutoFit/>
          </a:bodyPr>
          <a:lstStyle/>
          <a:p>
            <a:pPr algn="ctr" eaLnBrk="0" hangingPunct="0">
              <a:spcBef>
                <a:spcPct val="0"/>
              </a:spcBef>
              <a:buFontTx/>
              <a:buNone/>
            </a:pPr>
            <a:r>
              <a:rPr lang="en-US" sz="1200" dirty="0">
                <a:solidFill>
                  <a:srgbClr val="000000"/>
                </a:solidFill>
              </a:rPr>
              <a:t>Close</a:t>
            </a:r>
            <a:endParaRPr lang="de-DE" sz="1200" dirty="0">
              <a:solidFill>
                <a:srgbClr val="000000"/>
              </a:solidFill>
            </a:endParaRPr>
          </a:p>
        </p:txBody>
      </p:sp>
      <p:sp>
        <p:nvSpPr>
          <p:cNvPr id="18" name="Line 14"/>
          <p:cNvSpPr>
            <a:spLocks noChangeShapeType="1"/>
          </p:cNvSpPr>
          <p:nvPr/>
        </p:nvSpPr>
        <p:spPr bwMode="auto">
          <a:xfrm>
            <a:off x="6919616" y="3261257"/>
            <a:ext cx="270000" cy="0"/>
          </a:xfrm>
          <a:prstGeom prst="line">
            <a:avLst/>
          </a:prstGeom>
          <a:noFill/>
          <a:ln w="9525">
            <a:solidFill>
              <a:schemeClr val="tx2"/>
            </a:solidFill>
            <a:round/>
            <a:headEnd/>
            <a:tailEnd/>
          </a:ln>
        </p:spPr>
        <p:txBody>
          <a:bodyPr wrap="none" lIns="67500" tIns="35100" rIns="67500" bIns="35100" anchor="ctr"/>
          <a:lstStyle/>
          <a:p>
            <a:endParaRPr lang="en-US" sz="1350">
              <a:solidFill>
                <a:srgbClr val="000000"/>
              </a:solidFill>
            </a:endParaRPr>
          </a:p>
        </p:txBody>
      </p:sp>
      <p:sp>
        <p:nvSpPr>
          <p:cNvPr id="19" name="Line 15"/>
          <p:cNvSpPr>
            <a:spLocks noChangeShapeType="1"/>
          </p:cNvSpPr>
          <p:nvPr/>
        </p:nvSpPr>
        <p:spPr bwMode="auto">
          <a:xfrm flipH="1">
            <a:off x="6720684" y="3525631"/>
            <a:ext cx="468932" cy="0"/>
          </a:xfrm>
          <a:prstGeom prst="line">
            <a:avLst/>
          </a:prstGeom>
          <a:noFill/>
          <a:ln w="9525">
            <a:solidFill>
              <a:schemeClr val="tx2"/>
            </a:solidFill>
            <a:prstDash val="dash"/>
            <a:round/>
            <a:headEnd/>
            <a:tailEnd/>
          </a:ln>
        </p:spPr>
        <p:txBody>
          <a:bodyPr wrap="none" lIns="67500" tIns="35100" rIns="67500" bIns="35100" anchor="ctr"/>
          <a:lstStyle/>
          <a:p>
            <a:endParaRPr lang="en-US" sz="1350">
              <a:solidFill>
                <a:srgbClr val="000000"/>
              </a:solidFill>
            </a:endParaRPr>
          </a:p>
        </p:txBody>
      </p:sp>
      <p:sp>
        <p:nvSpPr>
          <p:cNvPr id="20" name="Line 16"/>
          <p:cNvSpPr>
            <a:spLocks noChangeShapeType="1"/>
          </p:cNvSpPr>
          <p:nvPr/>
        </p:nvSpPr>
        <p:spPr bwMode="auto">
          <a:xfrm>
            <a:off x="5871527" y="1964667"/>
            <a:ext cx="324000" cy="0"/>
          </a:xfrm>
          <a:prstGeom prst="line">
            <a:avLst/>
          </a:prstGeom>
          <a:noFill/>
          <a:ln w="9525">
            <a:solidFill>
              <a:schemeClr val="tx2"/>
            </a:solidFill>
            <a:prstDash val="dash"/>
            <a:round/>
            <a:headEnd/>
            <a:tailEnd/>
          </a:ln>
        </p:spPr>
        <p:txBody>
          <a:bodyPr wrap="none" lIns="67500" tIns="35100" rIns="67500" bIns="35100" anchor="ctr"/>
          <a:lstStyle/>
          <a:p>
            <a:endParaRPr lang="en-US" sz="1350">
              <a:solidFill>
                <a:srgbClr val="000000"/>
              </a:solidFill>
            </a:endParaRPr>
          </a:p>
        </p:txBody>
      </p:sp>
      <p:sp>
        <p:nvSpPr>
          <p:cNvPr id="21" name="Line 17"/>
          <p:cNvSpPr>
            <a:spLocks noChangeShapeType="1"/>
          </p:cNvSpPr>
          <p:nvPr/>
        </p:nvSpPr>
        <p:spPr bwMode="auto">
          <a:xfrm>
            <a:off x="5871527" y="2234938"/>
            <a:ext cx="324000" cy="0"/>
          </a:xfrm>
          <a:prstGeom prst="line">
            <a:avLst/>
          </a:prstGeom>
          <a:noFill/>
          <a:ln w="9525">
            <a:solidFill>
              <a:schemeClr val="tx2"/>
            </a:solidFill>
            <a:round/>
            <a:headEnd/>
            <a:tailEnd/>
          </a:ln>
        </p:spPr>
        <p:txBody>
          <a:bodyPr wrap="none" lIns="67500" tIns="35100" rIns="67500" bIns="35100" anchor="ctr"/>
          <a:lstStyle/>
          <a:p>
            <a:endParaRPr lang="en-US" sz="1350">
              <a:solidFill>
                <a:srgbClr val="000000"/>
              </a:solidFill>
            </a:endParaRPr>
          </a:p>
        </p:txBody>
      </p:sp>
      <p:sp>
        <p:nvSpPr>
          <p:cNvPr id="26" name="Line 22"/>
          <p:cNvSpPr>
            <a:spLocks noChangeShapeType="1"/>
          </p:cNvSpPr>
          <p:nvPr/>
        </p:nvSpPr>
        <p:spPr bwMode="auto">
          <a:xfrm flipV="1">
            <a:off x="5871527" y="3261257"/>
            <a:ext cx="270000" cy="0"/>
          </a:xfrm>
          <a:prstGeom prst="line">
            <a:avLst/>
          </a:prstGeom>
          <a:noFill/>
          <a:ln w="9525">
            <a:solidFill>
              <a:schemeClr val="tx2"/>
            </a:solidFill>
            <a:round/>
            <a:headEnd type="triangle" w="med" len="med"/>
            <a:tailEnd/>
          </a:ln>
        </p:spPr>
        <p:txBody>
          <a:bodyPr wrap="none" lIns="67500" tIns="35100" rIns="67500" bIns="35100" anchor="ctr"/>
          <a:lstStyle/>
          <a:p>
            <a:endParaRPr lang="en-US" sz="1350">
              <a:solidFill>
                <a:srgbClr val="000000"/>
              </a:solidFill>
            </a:endParaRPr>
          </a:p>
        </p:txBody>
      </p:sp>
      <p:sp>
        <p:nvSpPr>
          <p:cNvPr id="27" name="Line 23"/>
          <p:cNvSpPr>
            <a:spLocks noChangeShapeType="1"/>
          </p:cNvSpPr>
          <p:nvPr/>
        </p:nvSpPr>
        <p:spPr bwMode="auto">
          <a:xfrm flipH="1">
            <a:off x="6796475" y="2996938"/>
            <a:ext cx="393142" cy="0"/>
          </a:xfrm>
          <a:prstGeom prst="line">
            <a:avLst/>
          </a:prstGeom>
          <a:noFill/>
          <a:ln w="9525">
            <a:solidFill>
              <a:schemeClr val="tx2"/>
            </a:solidFill>
            <a:round/>
            <a:headEnd type="triangle" w="med" len="med"/>
            <a:tailEnd/>
          </a:ln>
        </p:spPr>
        <p:txBody>
          <a:bodyPr wrap="none" lIns="67500" tIns="35100" rIns="67500" bIns="35100" anchor="ctr"/>
          <a:lstStyle/>
          <a:p>
            <a:endParaRPr lang="en-US" sz="1350">
              <a:solidFill>
                <a:srgbClr val="000000"/>
              </a:solidFill>
            </a:endParaRPr>
          </a:p>
        </p:txBody>
      </p:sp>
      <p:sp>
        <p:nvSpPr>
          <p:cNvPr id="28" name="Text Box 24"/>
          <p:cNvSpPr txBox="1">
            <a:spLocks noChangeArrowheads="1"/>
          </p:cNvSpPr>
          <p:nvPr/>
        </p:nvSpPr>
        <p:spPr bwMode="auto">
          <a:xfrm>
            <a:off x="6148403" y="2854063"/>
            <a:ext cx="742590" cy="255551"/>
          </a:xfrm>
          <a:prstGeom prst="rect">
            <a:avLst/>
          </a:prstGeom>
          <a:noFill/>
          <a:ln w="9525">
            <a:noFill/>
            <a:miter lim="800000"/>
            <a:headEnd/>
            <a:tailEnd/>
          </a:ln>
        </p:spPr>
        <p:txBody>
          <a:bodyPr wrap="square" lIns="67500" tIns="35100" rIns="67500" bIns="35100">
            <a:spAutoFit/>
          </a:bodyPr>
          <a:lstStyle/>
          <a:p>
            <a:pPr algn="ctr" eaLnBrk="0" hangingPunct="0">
              <a:spcBef>
                <a:spcPct val="0"/>
              </a:spcBef>
              <a:buFontTx/>
              <a:buNone/>
            </a:pPr>
            <a:r>
              <a:rPr lang="en-US" sz="1200">
                <a:solidFill>
                  <a:srgbClr val="000000"/>
                </a:solidFill>
              </a:rPr>
              <a:t>Request</a:t>
            </a:r>
            <a:endParaRPr lang="de-DE" sz="1200">
              <a:solidFill>
                <a:srgbClr val="000000"/>
              </a:solidFill>
            </a:endParaRPr>
          </a:p>
        </p:txBody>
      </p:sp>
      <p:sp>
        <p:nvSpPr>
          <p:cNvPr id="29" name="Text Box 25"/>
          <p:cNvSpPr txBox="1">
            <a:spLocks noChangeArrowheads="1"/>
          </p:cNvSpPr>
          <p:nvPr/>
        </p:nvSpPr>
        <p:spPr bwMode="auto">
          <a:xfrm>
            <a:off x="6148402" y="3116001"/>
            <a:ext cx="828675" cy="255551"/>
          </a:xfrm>
          <a:prstGeom prst="rect">
            <a:avLst/>
          </a:prstGeom>
          <a:noFill/>
          <a:ln w="9525">
            <a:noFill/>
            <a:miter lim="800000"/>
            <a:headEnd/>
            <a:tailEnd/>
          </a:ln>
        </p:spPr>
        <p:txBody>
          <a:bodyPr wrap="square" lIns="67500" tIns="35100" rIns="67500" bIns="35100">
            <a:spAutoFit/>
          </a:bodyPr>
          <a:lstStyle/>
          <a:p>
            <a:pPr algn="ctr" eaLnBrk="0" hangingPunct="0">
              <a:spcBef>
                <a:spcPct val="0"/>
              </a:spcBef>
              <a:buFontTx/>
              <a:buNone/>
            </a:pPr>
            <a:r>
              <a:rPr lang="en-US" sz="1200" dirty="0">
                <a:solidFill>
                  <a:srgbClr val="000000"/>
                </a:solidFill>
              </a:rPr>
              <a:t>Response</a:t>
            </a:r>
            <a:endParaRPr lang="de-DE" sz="1200" dirty="0">
              <a:solidFill>
                <a:srgbClr val="000000"/>
              </a:solidFill>
            </a:endParaRPr>
          </a:p>
        </p:txBody>
      </p:sp>
      <p:sp>
        <p:nvSpPr>
          <p:cNvPr id="30" name="Line 26"/>
          <p:cNvSpPr>
            <a:spLocks noChangeShapeType="1"/>
          </p:cNvSpPr>
          <p:nvPr/>
        </p:nvSpPr>
        <p:spPr bwMode="auto">
          <a:xfrm>
            <a:off x="5871527" y="2996938"/>
            <a:ext cx="324000" cy="0"/>
          </a:xfrm>
          <a:prstGeom prst="line">
            <a:avLst/>
          </a:prstGeom>
          <a:noFill/>
          <a:ln w="9525">
            <a:solidFill>
              <a:schemeClr val="tx2"/>
            </a:solidFill>
            <a:round/>
            <a:headEnd/>
            <a:tailEnd/>
          </a:ln>
        </p:spPr>
        <p:txBody>
          <a:bodyPr wrap="none" lIns="67500" tIns="35100" rIns="67500" bIns="35100" anchor="ctr"/>
          <a:lstStyle/>
          <a:p>
            <a:endParaRPr lang="en-US" sz="1350">
              <a:solidFill>
                <a:srgbClr val="000000"/>
              </a:solidFill>
            </a:endParaRPr>
          </a:p>
        </p:txBody>
      </p:sp>
      <p:sp>
        <p:nvSpPr>
          <p:cNvPr id="31" name="Line 27"/>
          <p:cNvSpPr>
            <a:spLocks noChangeShapeType="1"/>
          </p:cNvSpPr>
          <p:nvPr/>
        </p:nvSpPr>
        <p:spPr bwMode="auto">
          <a:xfrm>
            <a:off x="6919616" y="2505211"/>
            <a:ext cx="270000" cy="0"/>
          </a:xfrm>
          <a:prstGeom prst="line">
            <a:avLst/>
          </a:prstGeom>
          <a:noFill/>
          <a:ln w="9525">
            <a:solidFill>
              <a:schemeClr val="tx2"/>
            </a:solidFill>
            <a:round/>
            <a:headEnd/>
            <a:tailEnd/>
          </a:ln>
        </p:spPr>
        <p:txBody>
          <a:bodyPr wrap="none" lIns="67500" tIns="35100" rIns="67500" bIns="35100" anchor="ctr"/>
          <a:lstStyle/>
          <a:p>
            <a:endParaRPr lang="en-US" sz="1350">
              <a:solidFill>
                <a:srgbClr val="000000"/>
              </a:solidFill>
            </a:endParaRPr>
          </a:p>
        </p:txBody>
      </p:sp>
      <p:sp>
        <p:nvSpPr>
          <p:cNvPr id="32" name="Text Box 28"/>
          <p:cNvSpPr txBox="1">
            <a:spLocks noChangeArrowheads="1"/>
          </p:cNvSpPr>
          <p:nvPr/>
        </p:nvSpPr>
        <p:spPr bwMode="auto">
          <a:xfrm>
            <a:off x="6324131" y="2505211"/>
            <a:ext cx="367151" cy="347884"/>
          </a:xfrm>
          <a:prstGeom prst="rect">
            <a:avLst/>
          </a:prstGeom>
          <a:noFill/>
          <a:ln w="9525">
            <a:noFill/>
            <a:miter lim="800000"/>
            <a:headEnd/>
            <a:tailEnd/>
          </a:ln>
        </p:spPr>
        <p:txBody>
          <a:bodyPr wrap="none" lIns="67500" tIns="35100" rIns="67500" bIns="35100">
            <a:spAutoFit/>
          </a:bodyPr>
          <a:lstStyle/>
          <a:p>
            <a:pPr algn="l" eaLnBrk="0" hangingPunct="0">
              <a:spcBef>
                <a:spcPct val="0"/>
              </a:spcBef>
              <a:buFontTx/>
              <a:buNone/>
            </a:pPr>
            <a:r>
              <a:rPr lang="de-DE" b="1" dirty="0">
                <a:solidFill>
                  <a:srgbClr val="000000"/>
                </a:solidFill>
                <a:latin typeface="Times New Roman" pitchFamily="18" charset="0"/>
              </a:rPr>
              <a:t>…</a:t>
            </a:r>
          </a:p>
        </p:txBody>
      </p:sp>
      <p:grpSp>
        <p:nvGrpSpPr>
          <p:cNvPr id="4" name="Gruppieren 3"/>
          <p:cNvGrpSpPr/>
          <p:nvPr/>
        </p:nvGrpSpPr>
        <p:grpSpPr>
          <a:xfrm>
            <a:off x="5014276" y="3812436"/>
            <a:ext cx="3050381" cy="415498"/>
            <a:chOff x="7481365" y="4405916"/>
            <a:chExt cx="4067175" cy="553996"/>
          </a:xfrm>
        </p:grpSpPr>
        <p:sp>
          <p:nvSpPr>
            <p:cNvPr id="23" name="Line 19"/>
            <p:cNvSpPr>
              <a:spLocks noChangeShapeType="1"/>
            </p:cNvSpPr>
            <p:nvPr/>
          </p:nvSpPr>
          <p:spPr bwMode="auto">
            <a:xfrm>
              <a:off x="7576059" y="4799034"/>
              <a:ext cx="545113" cy="0"/>
            </a:xfrm>
            <a:prstGeom prst="line">
              <a:avLst/>
            </a:prstGeom>
            <a:noFill/>
            <a:ln w="9525">
              <a:solidFill>
                <a:schemeClr val="tx2"/>
              </a:solidFill>
              <a:prstDash val="dash"/>
              <a:round/>
              <a:headEnd/>
              <a:tailEnd/>
            </a:ln>
          </p:spPr>
          <p:txBody>
            <a:bodyPr wrap="none" lIns="67500" tIns="35100" rIns="67500" bIns="35100" anchor="ctr"/>
            <a:lstStyle/>
            <a:p>
              <a:endParaRPr lang="en-US" sz="1350">
                <a:solidFill>
                  <a:srgbClr val="000000"/>
                </a:solidFill>
              </a:endParaRPr>
            </a:p>
          </p:txBody>
        </p:sp>
        <p:sp>
          <p:nvSpPr>
            <p:cNvPr id="24" name="Line 20"/>
            <p:cNvSpPr>
              <a:spLocks noChangeShapeType="1"/>
            </p:cNvSpPr>
            <p:nvPr/>
          </p:nvSpPr>
          <p:spPr bwMode="auto">
            <a:xfrm>
              <a:off x="9211463" y="4797446"/>
              <a:ext cx="545113" cy="0"/>
            </a:xfrm>
            <a:prstGeom prst="line">
              <a:avLst/>
            </a:prstGeom>
            <a:noFill/>
            <a:ln w="9525">
              <a:solidFill>
                <a:schemeClr val="tx2"/>
              </a:solidFill>
              <a:round/>
              <a:headEnd/>
              <a:tailEnd/>
            </a:ln>
          </p:spPr>
          <p:txBody>
            <a:bodyPr wrap="none" lIns="67500" tIns="35100" rIns="67500" bIns="35100" anchor="ctr"/>
            <a:lstStyle/>
            <a:p>
              <a:endParaRPr lang="en-US" sz="1350">
                <a:solidFill>
                  <a:srgbClr val="000000"/>
                </a:solidFill>
              </a:endParaRPr>
            </a:p>
          </p:txBody>
        </p:sp>
        <p:sp>
          <p:nvSpPr>
            <p:cNvPr id="33" name="Rechteck 32"/>
            <p:cNvSpPr/>
            <p:nvPr/>
          </p:nvSpPr>
          <p:spPr>
            <a:xfrm>
              <a:off x="7481365" y="4405916"/>
              <a:ext cx="4067175" cy="553996"/>
            </a:xfrm>
            <a:prstGeom prst="rect">
              <a:avLst/>
            </a:prstGeom>
            <a:ln>
              <a:solidFill>
                <a:schemeClr val="bg1">
                  <a:lumMod val="50000"/>
                </a:schemeClr>
              </a:solidFill>
            </a:ln>
          </p:spPr>
          <p:txBody>
            <a:bodyPr wrap="square">
              <a:spAutoFit/>
            </a:bodyPr>
            <a:lstStyle/>
            <a:p>
              <a:r>
                <a:rPr lang="de-DE" sz="1050" b="1" dirty="0">
                  <a:solidFill>
                    <a:srgbClr val="000000"/>
                  </a:solidFill>
                </a:rPr>
                <a:t>Legend:	</a:t>
              </a:r>
            </a:p>
            <a:p>
              <a:r>
                <a:rPr lang="de-DE" sz="1050" b="1" dirty="0">
                  <a:solidFill>
                    <a:srgbClr val="000000"/>
                  </a:solidFill>
                </a:rPr>
                <a:t>	     </a:t>
              </a:r>
              <a:r>
                <a:rPr lang="de-DE" sz="1050" dirty="0">
                  <a:solidFill>
                    <a:srgbClr val="000000"/>
                  </a:solidFill>
                </a:rPr>
                <a:t>TCP			HTTP</a:t>
              </a:r>
            </a:p>
          </p:txBody>
        </p:sp>
      </p:grpSp>
      <p:pic>
        <p:nvPicPr>
          <p:cNvPr id="2" name="Grafik 1" descr="Server mit einfarbiger Füllung">
            <a:extLst>
              <a:ext uri="{FF2B5EF4-FFF2-40B4-BE49-F238E27FC236}">
                <a16:creationId xmlns:a16="http://schemas.microsoft.com/office/drawing/2014/main" id="{D6871DF3-17EB-D2A3-1E35-0037D36D73D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43127" y="1010796"/>
            <a:ext cx="828926" cy="828926"/>
          </a:xfrm>
          <a:prstGeom prst="rect">
            <a:avLst/>
          </a:prstGeom>
        </p:spPr>
      </p:pic>
      <p:pic>
        <p:nvPicPr>
          <p:cNvPr id="3" name="Grafik 2" descr="Monitor mit einfarbiger Füllung">
            <a:extLst>
              <a:ext uri="{FF2B5EF4-FFF2-40B4-BE49-F238E27FC236}">
                <a16:creationId xmlns:a16="http://schemas.microsoft.com/office/drawing/2014/main" id="{FF69B96F-BB22-1584-F74A-DE72287F3B0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017848" y="1036224"/>
            <a:ext cx="821531" cy="821531"/>
          </a:xfrm>
          <a:prstGeom prst="rect">
            <a:avLst/>
          </a:prstGeom>
        </p:spPr>
      </p:pic>
    </p:spTree>
    <p:extLst>
      <p:ext uri="{BB962C8B-B14F-4D97-AF65-F5344CB8AC3E}">
        <p14:creationId xmlns:p14="http://schemas.microsoft.com/office/powerpoint/2010/main" val="3376700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Game </a:t>
            </a:r>
            <a:r>
              <a:rPr lang="de-DE" dirty="0" err="1"/>
              <a:t>Changer</a:t>
            </a:r>
            <a:r>
              <a:rPr lang="de-DE" dirty="0"/>
              <a:t>: World Wide Web (30 </a:t>
            </a:r>
            <a:r>
              <a:rPr lang="de-DE" dirty="0" err="1"/>
              <a:t>years</a:t>
            </a:r>
            <a:r>
              <a:rPr lang="de-DE" dirty="0"/>
              <a:t> </a:t>
            </a:r>
            <a:r>
              <a:rPr lang="de-DE" dirty="0" err="1"/>
              <a:t>ago</a:t>
            </a:r>
            <a:r>
              <a:rPr lang="de-DE" dirty="0"/>
              <a:t>)</a:t>
            </a:r>
          </a:p>
        </p:txBody>
      </p:sp>
      <p:sp>
        <p:nvSpPr>
          <p:cNvPr id="3" name="Inhaltsplatzhalter 2"/>
          <p:cNvSpPr>
            <a:spLocks noGrp="1"/>
          </p:cNvSpPr>
          <p:nvPr>
            <p:ph idx="1"/>
          </p:nvPr>
        </p:nvSpPr>
        <p:spPr>
          <a:xfrm>
            <a:off x="486000" y="1053232"/>
            <a:ext cx="4514171" cy="3302786"/>
          </a:xfrm>
        </p:spPr>
        <p:txBody>
          <a:bodyPr/>
          <a:lstStyle/>
          <a:p>
            <a:r>
              <a:rPr lang="de-DE" dirty="0" err="1"/>
              <a:t>Started</a:t>
            </a:r>
            <a:r>
              <a:rPr lang="de-DE" dirty="0"/>
              <a:t> </a:t>
            </a:r>
            <a:r>
              <a:rPr lang="de-DE" dirty="0" err="1"/>
              <a:t>as</a:t>
            </a:r>
            <a:r>
              <a:rPr lang="de-DE" dirty="0"/>
              <a:t> </a:t>
            </a:r>
            <a:r>
              <a:rPr lang="de-DE" dirty="0" err="1"/>
              <a:t>project</a:t>
            </a:r>
            <a:r>
              <a:rPr lang="de-DE" dirty="0"/>
              <a:t> at CERN</a:t>
            </a:r>
          </a:p>
          <a:p>
            <a:r>
              <a:rPr lang="de-DE" dirty="0"/>
              <a:t>Tim Berners-Lee </a:t>
            </a:r>
            <a:r>
              <a:rPr lang="de-DE" dirty="0" err="1"/>
              <a:t>developed</a:t>
            </a:r>
            <a:r>
              <a:rPr lang="de-DE" dirty="0"/>
              <a:t> </a:t>
            </a:r>
          </a:p>
          <a:p>
            <a:pPr lvl="1">
              <a:buFont typeface="Symbol" panose="05050102010706020507" pitchFamily="18" charset="2"/>
              <a:buChar char="-"/>
            </a:pPr>
            <a:r>
              <a:rPr lang="de-DE" sz="2000" dirty="0" err="1"/>
              <a:t>the</a:t>
            </a:r>
            <a:r>
              <a:rPr lang="de-DE" sz="2000" dirty="0"/>
              <a:t> </a:t>
            </a:r>
            <a:r>
              <a:rPr lang="de-DE" sz="2000" dirty="0" err="1"/>
              <a:t>markup</a:t>
            </a:r>
            <a:r>
              <a:rPr lang="de-DE" sz="2000" dirty="0"/>
              <a:t> </a:t>
            </a:r>
            <a:r>
              <a:rPr lang="de-DE" sz="2000" dirty="0" err="1"/>
              <a:t>language</a:t>
            </a:r>
            <a:r>
              <a:rPr lang="de-DE" sz="2000" dirty="0"/>
              <a:t> </a:t>
            </a:r>
            <a:r>
              <a:rPr lang="de-DE" sz="2000" i="1" dirty="0"/>
              <a:t>HTML </a:t>
            </a:r>
            <a:r>
              <a:rPr lang="de-DE" sz="2000" dirty="0"/>
              <a:t>(</a:t>
            </a:r>
            <a:r>
              <a:rPr lang="de-DE" sz="2000" dirty="0" err="1"/>
              <a:t>linked</a:t>
            </a:r>
            <a:r>
              <a:rPr lang="de-DE" sz="2000" dirty="0"/>
              <a:t> </a:t>
            </a:r>
            <a:r>
              <a:rPr lang="de-DE" sz="2000" dirty="0" err="1"/>
              <a:t>data</a:t>
            </a:r>
            <a:r>
              <a:rPr lang="de-DE" sz="2000" dirty="0"/>
              <a:t>!), </a:t>
            </a:r>
          </a:p>
          <a:p>
            <a:pPr lvl="1">
              <a:buFont typeface="Symbol" panose="05050102010706020507" pitchFamily="18" charset="2"/>
              <a:buChar char="-"/>
            </a:pPr>
            <a:r>
              <a:rPr lang="de-DE" sz="2000" dirty="0" err="1"/>
              <a:t>the</a:t>
            </a:r>
            <a:r>
              <a:rPr lang="de-DE" sz="2000" dirty="0"/>
              <a:t> </a:t>
            </a:r>
            <a:r>
              <a:rPr lang="de-DE" sz="2000" dirty="0" err="1"/>
              <a:t>transfer</a:t>
            </a:r>
            <a:r>
              <a:rPr lang="de-DE" sz="2000" dirty="0"/>
              <a:t> </a:t>
            </a:r>
            <a:r>
              <a:rPr lang="de-DE" sz="2000" dirty="0" err="1"/>
              <a:t>protocol</a:t>
            </a:r>
            <a:r>
              <a:rPr lang="de-DE" sz="2000" dirty="0"/>
              <a:t> </a:t>
            </a:r>
            <a:r>
              <a:rPr lang="de-DE" sz="2000" i="1" dirty="0"/>
              <a:t>HTTP</a:t>
            </a:r>
            <a:r>
              <a:rPr lang="de-DE" sz="2000" dirty="0"/>
              <a:t>, </a:t>
            </a:r>
          </a:p>
          <a:p>
            <a:pPr lvl="1">
              <a:buFont typeface="Symbol" panose="05050102010706020507" pitchFamily="18" charset="2"/>
              <a:buChar char="-"/>
            </a:pPr>
            <a:r>
              <a:rPr lang="de-DE" sz="2000" dirty="0" err="1"/>
              <a:t>the</a:t>
            </a:r>
            <a:r>
              <a:rPr lang="de-DE" sz="2000" dirty="0"/>
              <a:t> </a:t>
            </a:r>
            <a:r>
              <a:rPr lang="de-DE" sz="2000" dirty="0" err="1"/>
              <a:t>concept</a:t>
            </a:r>
            <a:r>
              <a:rPr lang="de-DE" sz="2000" dirty="0"/>
              <a:t> </a:t>
            </a:r>
            <a:r>
              <a:rPr lang="de-DE" sz="2000" dirty="0" err="1"/>
              <a:t>of</a:t>
            </a:r>
            <a:r>
              <a:rPr lang="de-DE" sz="2000" dirty="0"/>
              <a:t> </a:t>
            </a:r>
            <a:r>
              <a:rPr lang="de-DE" sz="2000" i="1" dirty="0"/>
              <a:t>URLs</a:t>
            </a:r>
            <a:r>
              <a:rPr lang="de-DE" sz="2000" dirty="0"/>
              <a:t>, </a:t>
            </a:r>
          </a:p>
          <a:p>
            <a:pPr lvl="1">
              <a:buFont typeface="Symbol" panose="05050102010706020507" pitchFamily="18" charset="2"/>
              <a:buChar char="-"/>
            </a:pPr>
            <a:r>
              <a:rPr lang="de-DE" sz="2000" dirty="0" err="1"/>
              <a:t>the</a:t>
            </a:r>
            <a:r>
              <a:rPr lang="de-DE" sz="2000" dirty="0"/>
              <a:t> </a:t>
            </a:r>
            <a:r>
              <a:rPr lang="de-DE" sz="2000" dirty="0" err="1"/>
              <a:t>first</a:t>
            </a:r>
            <a:r>
              <a:rPr lang="de-DE" sz="2000" dirty="0"/>
              <a:t> </a:t>
            </a:r>
            <a:r>
              <a:rPr lang="de-DE" sz="2000" dirty="0" err="1"/>
              <a:t>browser</a:t>
            </a:r>
            <a:r>
              <a:rPr lang="de-DE" sz="2000" dirty="0"/>
              <a:t> </a:t>
            </a:r>
            <a:r>
              <a:rPr lang="de-DE" sz="2000" dirty="0" err="1"/>
              <a:t>called</a:t>
            </a:r>
            <a:r>
              <a:rPr lang="de-DE" sz="2000" dirty="0"/>
              <a:t> </a:t>
            </a:r>
            <a:r>
              <a:rPr lang="de-DE" sz="2000" i="1" dirty="0" err="1"/>
              <a:t>WorldWideWeb</a:t>
            </a:r>
            <a:r>
              <a:rPr lang="de-DE" sz="2000" dirty="0"/>
              <a:t> </a:t>
            </a:r>
            <a:r>
              <a:rPr lang="de-DE" sz="2000" dirty="0" err="1"/>
              <a:t>and</a:t>
            </a:r>
            <a:r>
              <a:rPr lang="de-DE" sz="2000" dirty="0"/>
              <a:t> </a:t>
            </a:r>
          </a:p>
          <a:p>
            <a:pPr lvl="1">
              <a:buFont typeface="Symbol" panose="05050102010706020507" pitchFamily="18" charset="2"/>
              <a:buChar char="-"/>
            </a:pPr>
            <a:r>
              <a:rPr lang="de-DE" sz="2000" dirty="0" err="1"/>
              <a:t>the</a:t>
            </a:r>
            <a:r>
              <a:rPr lang="de-DE" sz="2000" dirty="0"/>
              <a:t> web </a:t>
            </a:r>
            <a:r>
              <a:rPr lang="de-DE" sz="2000" dirty="0" err="1"/>
              <a:t>server</a:t>
            </a:r>
            <a:r>
              <a:rPr lang="de-DE" sz="2000" dirty="0"/>
              <a:t> </a:t>
            </a:r>
            <a:r>
              <a:rPr lang="de-DE" sz="2000" i="1" dirty="0"/>
              <a:t>CERN </a:t>
            </a:r>
            <a:r>
              <a:rPr lang="de-DE" sz="2000" i="1" dirty="0" err="1"/>
              <a:t>httpd</a:t>
            </a:r>
            <a:r>
              <a:rPr lang="de-DE" sz="2000" dirty="0"/>
              <a:t> </a:t>
            </a:r>
          </a:p>
          <a:p>
            <a:pPr>
              <a:buFont typeface="Wingdings" panose="05000000000000000000" pitchFamily="2" charset="2"/>
              <a:buChar char="Ø"/>
            </a:pPr>
            <a:r>
              <a:rPr lang="de-DE" dirty="0"/>
              <a:t>Move </a:t>
            </a:r>
            <a:r>
              <a:rPr lang="de-DE" dirty="0" err="1"/>
              <a:t>from</a:t>
            </a:r>
            <a:r>
              <a:rPr lang="de-DE" dirty="0"/>
              <a:t> </a:t>
            </a:r>
            <a:r>
              <a:rPr lang="de-DE" dirty="0" err="1"/>
              <a:t>isolated</a:t>
            </a:r>
            <a:r>
              <a:rPr lang="de-DE" dirty="0"/>
              <a:t> </a:t>
            </a:r>
            <a:r>
              <a:rPr lang="de-DE" dirty="0" err="1"/>
              <a:t>towards</a:t>
            </a:r>
            <a:r>
              <a:rPr lang="de-DE" dirty="0"/>
              <a:t> </a:t>
            </a:r>
            <a:r>
              <a:rPr lang="de-DE" dirty="0" err="1"/>
              <a:t>connected</a:t>
            </a:r>
            <a:r>
              <a:rPr lang="de-DE" dirty="0"/>
              <a:t> </a:t>
            </a:r>
            <a:r>
              <a:rPr lang="de-DE" dirty="0" err="1"/>
              <a:t>applications</a:t>
            </a:r>
            <a:endParaRPr lang="de-DE" dirty="0"/>
          </a:p>
        </p:txBody>
      </p:sp>
      <p:pic>
        <p:nvPicPr>
          <p:cNvPr id="4" name="Picture 2" descr="https://cms.qz.com/wp-content/uploads/2019/03/9407011_31.jpg?quality=75&amp;strip=all&amp;w=410&amp;h=26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39409" y="1107780"/>
            <a:ext cx="4387902" cy="2814680"/>
          </a:xfrm>
          <a:prstGeom prst="rect">
            <a:avLst/>
          </a:prstGeom>
          <a:noFill/>
          <a:extLst>
            <a:ext uri="{909E8E84-426E-40DD-AFC4-6F175D3DCCD1}">
              <a14:hiddenFill xmlns:a14="http://schemas.microsoft.com/office/drawing/2010/main">
                <a:solidFill>
                  <a:srgbClr val="FFFFFF"/>
                </a:solidFill>
              </a14:hiddenFill>
            </a:ext>
          </a:extLst>
        </p:spPr>
      </p:pic>
      <p:sp>
        <p:nvSpPr>
          <p:cNvPr id="5" name="Rechteck 4"/>
          <p:cNvSpPr/>
          <p:nvPr/>
        </p:nvSpPr>
        <p:spPr>
          <a:xfrm>
            <a:off x="4553081" y="4019704"/>
            <a:ext cx="4765326" cy="507831"/>
          </a:xfrm>
          <a:prstGeom prst="rect">
            <a:avLst/>
          </a:prstGeom>
        </p:spPr>
        <p:txBody>
          <a:bodyPr wrap="square">
            <a:spAutoFit/>
          </a:bodyPr>
          <a:lstStyle/>
          <a:p>
            <a:r>
              <a:rPr lang="de-DE" sz="1350" dirty="0">
                <a:hlinkClick r:id="rId3"/>
              </a:rPr>
              <a:t>https://qz.com/1568970/tim-berners-lee-on-founding-the-world-wide-web-30-years-ago/</a:t>
            </a:r>
            <a:endParaRPr lang="de-DE" sz="1350" dirty="0"/>
          </a:p>
        </p:txBody>
      </p:sp>
    </p:spTree>
    <p:extLst>
      <p:ext uri="{BB962C8B-B14F-4D97-AF65-F5344CB8AC3E}">
        <p14:creationId xmlns:p14="http://schemas.microsoft.com/office/powerpoint/2010/main" val="3787609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6CE66EF8-F427-48E9-A1F4-423417E00E09}"/>
              </a:ext>
            </a:extLst>
          </p:cNvPr>
          <p:cNvSpPr>
            <a:spLocks noGrp="1"/>
          </p:cNvSpPr>
          <p:nvPr>
            <p:ph type="body" sz="quarter" idx="10"/>
          </p:nvPr>
        </p:nvSpPr>
        <p:spPr/>
        <p:txBody>
          <a:bodyPr/>
          <a:lstStyle/>
          <a:p>
            <a:r>
              <a:rPr lang="de-DE" dirty="0"/>
              <a:t>HTTP Request/Response </a:t>
            </a:r>
            <a:r>
              <a:rPr lang="de-DE" dirty="0" err="1"/>
              <a:t>Example</a:t>
            </a:r>
            <a:endParaRPr lang="en-US" dirty="0"/>
          </a:p>
        </p:txBody>
      </p:sp>
      <p:pic>
        <p:nvPicPr>
          <p:cNvPr id="12" name="Grafik 11">
            <a:extLst>
              <a:ext uri="{FF2B5EF4-FFF2-40B4-BE49-F238E27FC236}">
                <a16:creationId xmlns:a16="http://schemas.microsoft.com/office/drawing/2014/main" id="{2C341D84-1522-4EE8-96CD-98CDE41156AE}"/>
              </a:ext>
            </a:extLst>
          </p:cNvPr>
          <p:cNvPicPr>
            <a:picLocks noChangeAspect="1"/>
          </p:cNvPicPr>
          <p:nvPr/>
        </p:nvPicPr>
        <p:blipFill rotWithShape="1">
          <a:blip r:embed="rId2">
            <a:extLst>
              <a:ext uri="{28A0092B-C50C-407E-A947-70E740481C1C}">
                <a14:useLocalDpi xmlns:a14="http://schemas.microsoft.com/office/drawing/2010/main" val="0"/>
              </a:ext>
            </a:extLst>
          </a:blip>
          <a:srcRect l="5333" t="3102" r="74156" b="5216"/>
          <a:stretch/>
        </p:blipFill>
        <p:spPr>
          <a:xfrm>
            <a:off x="789562" y="741372"/>
            <a:ext cx="1191637" cy="3949817"/>
          </a:xfrm>
          <a:prstGeom prst="rect">
            <a:avLst/>
          </a:prstGeom>
        </p:spPr>
      </p:pic>
      <p:sp>
        <p:nvSpPr>
          <p:cNvPr id="13" name="Textfeld 12">
            <a:extLst>
              <a:ext uri="{FF2B5EF4-FFF2-40B4-BE49-F238E27FC236}">
                <a16:creationId xmlns:a16="http://schemas.microsoft.com/office/drawing/2014/main" id="{F8BEF4C8-1238-4F17-9246-208FB5CBA173}"/>
              </a:ext>
            </a:extLst>
          </p:cNvPr>
          <p:cNvSpPr txBox="1"/>
          <p:nvPr/>
        </p:nvSpPr>
        <p:spPr>
          <a:xfrm>
            <a:off x="875841" y="4629596"/>
            <a:ext cx="7673248" cy="230832"/>
          </a:xfrm>
          <a:prstGeom prst="rect">
            <a:avLst/>
          </a:prstGeom>
          <a:noFill/>
        </p:spPr>
        <p:txBody>
          <a:bodyPr wrap="square" rtlCol="0">
            <a:spAutoFit/>
          </a:bodyPr>
          <a:lstStyle/>
          <a:p>
            <a:r>
              <a:rPr lang="en-US" sz="900" dirty="0">
                <a:solidFill>
                  <a:srgbClr val="000028"/>
                </a:solidFill>
              </a:rPr>
              <a:t>https://www.oreilly.com/openbook/webclient/wcp_0302.gif, https://documentation.help/DogeTool-HTTP-Requests-vt/http_request.htm</a:t>
            </a:r>
          </a:p>
        </p:txBody>
      </p:sp>
      <p:pic>
        <p:nvPicPr>
          <p:cNvPr id="15" name="Grafik 14">
            <a:extLst>
              <a:ext uri="{FF2B5EF4-FFF2-40B4-BE49-F238E27FC236}">
                <a16:creationId xmlns:a16="http://schemas.microsoft.com/office/drawing/2014/main" id="{7189C690-208C-4D32-BD0B-7E6C0A2DC7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1075" y="1236349"/>
            <a:ext cx="5027415" cy="1693687"/>
          </a:xfrm>
          <a:prstGeom prst="rect">
            <a:avLst/>
          </a:prstGeom>
        </p:spPr>
      </p:pic>
      <p:pic>
        <p:nvPicPr>
          <p:cNvPr id="17" name="Grafik 16">
            <a:extLst>
              <a:ext uri="{FF2B5EF4-FFF2-40B4-BE49-F238E27FC236}">
                <a16:creationId xmlns:a16="http://schemas.microsoft.com/office/drawing/2014/main" id="{D0543532-AC3F-4976-AA45-2997E367B7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39497" y="2867391"/>
            <a:ext cx="4795898" cy="1818899"/>
          </a:xfrm>
          <a:prstGeom prst="rect">
            <a:avLst/>
          </a:prstGeom>
        </p:spPr>
      </p:pic>
      <p:pic>
        <p:nvPicPr>
          <p:cNvPr id="19" name="Grafik 18">
            <a:extLst>
              <a:ext uri="{FF2B5EF4-FFF2-40B4-BE49-F238E27FC236}">
                <a16:creationId xmlns:a16="http://schemas.microsoft.com/office/drawing/2014/main" id="{CEA5EF39-893E-4E77-ADA8-0B2A65C5E9B2}"/>
              </a:ext>
            </a:extLst>
          </p:cNvPr>
          <p:cNvPicPr>
            <a:picLocks noChangeAspect="1"/>
          </p:cNvPicPr>
          <p:nvPr/>
        </p:nvPicPr>
        <p:blipFill rotWithShape="1">
          <a:blip r:embed="rId2">
            <a:extLst>
              <a:ext uri="{28A0092B-C50C-407E-A947-70E740481C1C}">
                <a14:useLocalDpi xmlns:a14="http://schemas.microsoft.com/office/drawing/2010/main" val="0"/>
              </a:ext>
            </a:extLst>
          </a:blip>
          <a:srcRect l="76538" t="3102" r="8132" b="5216"/>
          <a:stretch/>
        </p:blipFill>
        <p:spPr>
          <a:xfrm>
            <a:off x="6930390" y="671080"/>
            <a:ext cx="890647" cy="3949817"/>
          </a:xfrm>
          <a:prstGeom prst="rect">
            <a:avLst/>
          </a:prstGeom>
        </p:spPr>
      </p:pic>
    </p:spTree>
    <p:extLst>
      <p:ext uri="{BB962C8B-B14F-4D97-AF65-F5344CB8AC3E}">
        <p14:creationId xmlns:p14="http://schemas.microsoft.com/office/powerpoint/2010/main" val="2264691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platzhalter 3">
            <a:extLst>
              <a:ext uri="{FF2B5EF4-FFF2-40B4-BE49-F238E27FC236}">
                <a16:creationId xmlns:a16="http://schemas.microsoft.com/office/drawing/2014/main" id="{CA7FBBBF-884F-470F-8803-8CA1952DF4BE}"/>
              </a:ext>
            </a:extLst>
          </p:cNvPr>
          <p:cNvPicPr>
            <a:picLocks noGrp="1" noChangeAspect="1"/>
          </p:cNvPicPr>
          <p:nvPr>
            <p:ph type="pic" sz="quarter" idx="20"/>
          </p:nvPr>
        </p:nvPicPr>
        <p:blipFill rotWithShape="1">
          <a:blip r:embed="rId2">
            <a:extLst>
              <a:ext uri="{28A0092B-C50C-407E-A947-70E740481C1C}">
                <a14:useLocalDpi xmlns:a14="http://schemas.microsoft.com/office/drawing/2010/main" val="0"/>
              </a:ext>
            </a:extLst>
          </a:blip>
          <a:srcRect t="25973" b="25973"/>
          <a:stretch/>
        </p:blipFill>
        <p:spPr>
          <a:xfrm>
            <a:off x="-16934" y="967446"/>
            <a:ext cx="9264662" cy="2188795"/>
          </a:xfrm>
          <a:solidFill>
            <a:srgbClr val="000028"/>
          </a:solidFill>
        </p:spPr>
      </p:pic>
      <p:sp>
        <p:nvSpPr>
          <p:cNvPr id="9" name="Bildplatzhalter 8"/>
          <p:cNvSpPr>
            <a:spLocks noGrp="1"/>
          </p:cNvSpPr>
          <p:nvPr>
            <p:ph type="pic" sz="quarter" idx="21"/>
          </p:nvPr>
        </p:nvSpPr>
        <p:spPr/>
        <p:txBody>
          <a:bodyPr/>
          <a:lstStyle/>
          <a:p>
            <a:endParaRPr lang="en-GB"/>
          </a:p>
        </p:txBody>
      </p:sp>
      <p:sp>
        <p:nvSpPr>
          <p:cNvPr id="10" name="Bildplatzhalter 9"/>
          <p:cNvSpPr>
            <a:spLocks noGrp="1"/>
          </p:cNvSpPr>
          <p:nvPr>
            <p:ph type="pic" sz="quarter" idx="22"/>
          </p:nvPr>
        </p:nvSpPr>
        <p:spPr/>
        <p:txBody>
          <a:bodyPr/>
          <a:lstStyle/>
          <a:p>
            <a:endParaRPr lang="en-GB"/>
          </a:p>
        </p:txBody>
      </p:sp>
      <p:sp>
        <p:nvSpPr>
          <p:cNvPr id="5" name="Textplatzhalter 4"/>
          <p:cNvSpPr>
            <a:spLocks noGrp="1"/>
          </p:cNvSpPr>
          <p:nvPr>
            <p:ph type="body" sz="quarter" idx="13"/>
          </p:nvPr>
        </p:nvSpPr>
        <p:spPr/>
        <p:txBody>
          <a:bodyPr/>
          <a:lstStyle/>
          <a:p>
            <a:endParaRPr lang="de-DE"/>
          </a:p>
        </p:txBody>
      </p:sp>
      <p:sp>
        <p:nvSpPr>
          <p:cNvPr id="2" name="Textplatzhalter 1"/>
          <p:cNvSpPr>
            <a:spLocks noGrp="1"/>
          </p:cNvSpPr>
          <p:nvPr>
            <p:ph type="body" sz="quarter" idx="15"/>
          </p:nvPr>
        </p:nvSpPr>
        <p:spPr/>
        <p:txBody>
          <a:bodyPr/>
          <a:lstStyle/>
          <a:p>
            <a:pPr marL="0" lvl="1">
              <a:lnSpc>
                <a:spcPct val="100000"/>
              </a:lnSpc>
              <a:spcBef>
                <a:spcPts val="1000"/>
              </a:spcBef>
            </a:pPr>
            <a:r>
              <a:rPr lang="en-US" dirty="0"/>
              <a:t>3.</a:t>
            </a:r>
            <a:r>
              <a:rPr lang="de-DE" dirty="0"/>
              <a:t> Communication </a:t>
            </a:r>
            <a:r>
              <a:rPr lang="de-DE" dirty="0" err="1"/>
              <a:t>Paradigms</a:t>
            </a:r>
            <a:endParaRPr lang="en-US" sz="2400" dirty="0">
              <a:latin typeface="Arial Black"/>
            </a:endParaRPr>
          </a:p>
          <a:p>
            <a:endParaRPr lang="de-DE" dirty="0"/>
          </a:p>
        </p:txBody>
      </p:sp>
      <p:sp>
        <p:nvSpPr>
          <p:cNvPr id="12" name="Rechteck 11"/>
          <p:cNvSpPr/>
          <p:nvPr/>
        </p:nvSpPr>
        <p:spPr>
          <a:xfrm>
            <a:off x="5385523" y="3081656"/>
            <a:ext cx="3879139" cy="276999"/>
          </a:xfrm>
          <a:prstGeom prst="rect">
            <a:avLst/>
          </a:prstGeom>
        </p:spPr>
        <p:txBody>
          <a:bodyPr wrap="none">
            <a:spAutoFit/>
          </a:bodyPr>
          <a:lstStyle/>
          <a:p>
            <a:r>
              <a:rPr lang="de-DE" sz="1200" dirty="0">
                <a:solidFill>
                  <a:srgbClr val="000000"/>
                </a:solidFill>
              </a:rPr>
              <a:t>https://cyber.olympiadsuccess.com/class-9-networking</a:t>
            </a:r>
          </a:p>
        </p:txBody>
      </p:sp>
    </p:spTree>
    <p:extLst>
      <p:ext uri="{BB962C8B-B14F-4D97-AF65-F5344CB8AC3E}">
        <p14:creationId xmlns:p14="http://schemas.microsoft.com/office/powerpoint/2010/main" val="4972061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feld 25">
            <a:extLst>
              <a:ext uri="{FF2B5EF4-FFF2-40B4-BE49-F238E27FC236}">
                <a16:creationId xmlns:a16="http://schemas.microsoft.com/office/drawing/2014/main" id="{87628F49-2C8F-4E9D-AF89-A2DD3620D816}"/>
              </a:ext>
            </a:extLst>
          </p:cNvPr>
          <p:cNvSpPr txBox="1"/>
          <p:nvPr/>
        </p:nvSpPr>
        <p:spPr>
          <a:xfrm>
            <a:off x="371115" y="3701850"/>
            <a:ext cx="4649874" cy="1079182"/>
          </a:xfrm>
          <a:prstGeom prst="rect">
            <a:avLst/>
          </a:prstGeom>
          <a:solidFill>
            <a:schemeClr val="bg1">
              <a:lumMod val="95000"/>
            </a:schemeClr>
          </a:solidFill>
          <a:ln>
            <a:solidFill>
              <a:schemeClr val="bg1">
                <a:lumMod val="50000"/>
              </a:schemeClr>
            </a:solidFill>
          </a:ln>
        </p:spPr>
        <p:txBody>
          <a:bodyPr wrap="square" rtlCol="0" anchor="ctr">
            <a:noAutofit/>
          </a:bodyPr>
          <a:lstStyle/>
          <a:p>
            <a:pPr marL="940594" indent="-940594" defTabSz="685800"/>
            <a:r>
              <a:rPr lang="en-US" altLang="de-DE" b="1" dirty="0">
                <a:solidFill>
                  <a:srgbClr val="000000"/>
                </a:solidFill>
              </a:rPr>
              <a:t>Examples: 	</a:t>
            </a:r>
          </a:p>
          <a:p>
            <a:pPr defTabSz="685800"/>
            <a:r>
              <a:rPr lang="en-US" altLang="de-DE" i="1" dirty="0">
                <a:solidFill>
                  <a:srgbClr val="000000"/>
                </a:solidFill>
              </a:rPr>
              <a:t>www, search engines, software-as-a-service, directory service (DNS), …</a:t>
            </a:r>
          </a:p>
        </p:txBody>
      </p:sp>
      <p:sp>
        <p:nvSpPr>
          <p:cNvPr id="27" name="Inhaltsplatzhalter 2">
            <a:extLst>
              <a:ext uri="{FF2B5EF4-FFF2-40B4-BE49-F238E27FC236}">
                <a16:creationId xmlns:a16="http://schemas.microsoft.com/office/drawing/2014/main" id="{3395C3B5-0B06-4DF1-BFFB-4A4E4CA9BCD6}"/>
              </a:ext>
            </a:extLst>
          </p:cNvPr>
          <p:cNvSpPr txBox="1">
            <a:spLocks/>
          </p:cNvSpPr>
          <p:nvPr/>
        </p:nvSpPr>
        <p:spPr>
          <a:xfrm>
            <a:off x="466826" y="1059582"/>
            <a:ext cx="4458451" cy="3302786"/>
          </a:xfrm>
        </p:spPr>
        <p:txBody>
          <a:bodyPr lIns="0" rIns="0"/>
          <a:lstStyle>
            <a:lvl1pPr marL="228600" indent="-228600" algn="l" defTabSz="914400" rtl="0" eaLnBrk="1" latinLnBrk="0" hangingPunct="1">
              <a:lnSpc>
                <a:spcPct val="90000"/>
              </a:lnSpc>
              <a:spcBef>
                <a:spcPts val="1000"/>
              </a:spcBef>
              <a:buFont typeface="Arial" panose="020B0604020202020204" pitchFamily="34" charset="0"/>
              <a:buChar char="•"/>
              <a:defRPr sz="2100" kern="1200">
                <a:solidFill>
                  <a:srgbClr val="00000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738188" indent="-738188">
              <a:buNone/>
            </a:pPr>
            <a:r>
              <a:rPr lang="en-US" b="1" i="1" dirty="0"/>
              <a:t>Client</a:t>
            </a:r>
            <a:r>
              <a:rPr lang="en-US" dirty="0"/>
              <a:t>:	</a:t>
            </a:r>
          </a:p>
          <a:p>
            <a:r>
              <a:rPr lang="en-US" dirty="0"/>
              <a:t>Sends service request to the server </a:t>
            </a:r>
          </a:p>
          <a:p>
            <a:pPr marL="738188" indent="-738188">
              <a:buNone/>
            </a:pPr>
            <a:r>
              <a:rPr lang="en-US" b="1" i="1" dirty="0"/>
              <a:t>Server</a:t>
            </a:r>
            <a:r>
              <a:rPr lang="en-US" dirty="0"/>
              <a:t>: 	</a:t>
            </a:r>
          </a:p>
          <a:p>
            <a:r>
              <a:rPr lang="en-US" dirty="0"/>
              <a:t>Waits for request, processes it, and sends the result back to the client</a:t>
            </a:r>
          </a:p>
          <a:p>
            <a:r>
              <a:rPr lang="en-US" dirty="0"/>
              <a:t>Server might communicate with other servers to fulfill a request</a:t>
            </a:r>
          </a:p>
        </p:txBody>
      </p:sp>
      <p:sp>
        <p:nvSpPr>
          <p:cNvPr id="28" name="Rectangle 5"/>
          <p:cNvSpPr>
            <a:spLocks noChangeArrowheads="1"/>
          </p:cNvSpPr>
          <p:nvPr/>
        </p:nvSpPr>
        <p:spPr bwMode="auto">
          <a:xfrm>
            <a:off x="5457826" y="1059582"/>
            <a:ext cx="3362324" cy="3302786"/>
          </a:xfrm>
          <a:prstGeom prst="rect">
            <a:avLst/>
          </a:prstGeom>
          <a:solidFill>
            <a:schemeClr val="bg1">
              <a:lumMod val="95000"/>
            </a:schemeClr>
          </a:solidFill>
          <a:ln w="9525">
            <a:noFill/>
            <a:miter lim="800000"/>
            <a:headEnd/>
            <a:tailEnd/>
          </a:ln>
        </p:spPr>
        <p:txBody>
          <a:bodyPr/>
          <a:lstStyle/>
          <a:p>
            <a:pPr>
              <a:lnSpc>
                <a:spcPct val="90000"/>
              </a:lnSpc>
              <a:spcBef>
                <a:spcPct val="20000"/>
              </a:spcBef>
              <a:buClr>
                <a:srgbClr val="80A5B2"/>
              </a:buClr>
              <a:buSzPct val="70000"/>
            </a:pPr>
            <a:endParaRPr lang="en-US" sz="1400" dirty="0">
              <a:solidFill>
                <a:srgbClr val="000000"/>
              </a:solidFill>
            </a:endParaRPr>
          </a:p>
        </p:txBody>
      </p:sp>
      <p:sp>
        <p:nvSpPr>
          <p:cNvPr id="52228" name="Rectangle 2"/>
          <p:cNvSpPr>
            <a:spLocks noGrp="1" noChangeArrowheads="1"/>
          </p:cNvSpPr>
          <p:nvPr>
            <p:ph type="title"/>
          </p:nvPr>
        </p:nvSpPr>
        <p:spPr>
          <a:xfrm>
            <a:off x="519592" y="319569"/>
            <a:ext cx="8226000" cy="428400"/>
          </a:xfrm>
        </p:spPr>
        <p:txBody>
          <a:bodyPr/>
          <a:lstStyle/>
          <a:p>
            <a:r>
              <a:rPr lang="en-US" dirty="0">
                <a:ea typeface="ＭＳ Ｐゴシック" charset="0"/>
                <a:cs typeface="ＭＳ Ｐゴシック" charset="0"/>
              </a:rPr>
              <a:t>Client-Server Model</a:t>
            </a:r>
            <a:endParaRPr lang="de-DE" dirty="0">
              <a:ea typeface="ＭＳ Ｐゴシック" charset="0"/>
              <a:cs typeface="ＭＳ Ｐゴシック" charset="0"/>
            </a:endParaRPr>
          </a:p>
        </p:txBody>
      </p:sp>
      <p:sp>
        <p:nvSpPr>
          <p:cNvPr id="52229" name="Line 5"/>
          <p:cNvSpPr>
            <a:spLocks noChangeShapeType="1"/>
          </p:cNvSpPr>
          <p:nvPr/>
        </p:nvSpPr>
        <p:spPr bwMode="auto">
          <a:xfrm flipH="1">
            <a:off x="6331501" y="1440582"/>
            <a:ext cx="2381" cy="2809875"/>
          </a:xfrm>
          <a:prstGeom prst="line">
            <a:avLst/>
          </a:prstGeom>
          <a:noFill/>
          <a:ln w="952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0" name="Line 6"/>
          <p:cNvSpPr>
            <a:spLocks noChangeShapeType="1"/>
          </p:cNvSpPr>
          <p:nvPr/>
        </p:nvSpPr>
        <p:spPr bwMode="auto">
          <a:xfrm>
            <a:off x="7643570" y="1388194"/>
            <a:ext cx="0" cy="2871788"/>
          </a:xfrm>
          <a:prstGeom prst="line">
            <a:avLst/>
          </a:prstGeom>
          <a:noFill/>
          <a:ln w="952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1" name="Line 7"/>
          <p:cNvSpPr>
            <a:spLocks noChangeShapeType="1"/>
          </p:cNvSpPr>
          <p:nvPr/>
        </p:nvSpPr>
        <p:spPr bwMode="auto">
          <a:xfrm>
            <a:off x="6331501" y="1389385"/>
            <a:ext cx="2381" cy="863204"/>
          </a:xfrm>
          <a:prstGeom prst="line">
            <a:avLst/>
          </a:prstGeom>
          <a:noFill/>
          <a:ln w="38100">
            <a:solidFill>
              <a:schemeClr val="tx2"/>
            </a:solidFill>
            <a:round/>
            <a:headEnd/>
            <a:tailEn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2" name="Text Box 8"/>
          <p:cNvSpPr txBox="1">
            <a:spLocks noChangeArrowheads="1"/>
          </p:cNvSpPr>
          <p:nvPr/>
        </p:nvSpPr>
        <p:spPr bwMode="auto">
          <a:xfrm>
            <a:off x="6046942" y="1059582"/>
            <a:ext cx="68159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l" eaLnBrk="1" hangingPunct="1">
              <a:spcBef>
                <a:spcPct val="0"/>
              </a:spcBef>
              <a:buFontTx/>
              <a:buNone/>
            </a:pPr>
            <a:r>
              <a:rPr lang="en-US" sz="1400" b="1" dirty="0">
                <a:solidFill>
                  <a:srgbClr val="000000"/>
                </a:solidFill>
                <a:latin typeface="+mn-lt"/>
              </a:rPr>
              <a:t>Client</a:t>
            </a:r>
          </a:p>
        </p:txBody>
      </p:sp>
      <p:sp>
        <p:nvSpPr>
          <p:cNvPr id="52233" name="Text Box 9"/>
          <p:cNvSpPr txBox="1">
            <a:spLocks noChangeArrowheads="1"/>
          </p:cNvSpPr>
          <p:nvPr/>
        </p:nvSpPr>
        <p:spPr bwMode="auto">
          <a:xfrm>
            <a:off x="7319644" y="1059582"/>
            <a:ext cx="74411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l" eaLnBrk="1" hangingPunct="1">
              <a:spcBef>
                <a:spcPct val="0"/>
              </a:spcBef>
              <a:buFontTx/>
              <a:buNone/>
            </a:pPr>
            <a:r>
              <a:rPr lang="en-US" sz="1400" b="1" dirty="0">
                <a:solidFill>
                  <a:srgbClr val="000000"/>
                </a:solidFill>
                <a:latin typeface="+mn-lt"/>
              </a:rPr>
              <a:t>Server</a:t>
            </a:r>
          </a:p>
        </p:txBody>
      </p:sp>
      <p:sp>
        <p:nvSpPr>
          <p:cNvPr id="52234" name="Line 10"/>
          <p:cNvSpPr>
            <a:spLocks noChangeShapeType="1"/>
          </p:cNvSpPr>
          <p:nvPr/>
        </p:nvSpPr>
        <p:spPr bwMode="auto">
          <a:xfrm>
            <a:off x="6331501" y="2251398"/>
            <a:ext cx="1312069" cy="216694"/>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5" name="Text Box 11"/>
          <p:cNvSpPr txBox="1">
            <a:spLocks noChangeArrowheads="1"/>
          </p:cNvSpPr>
          <p:nvPr/>
        </p:nvSpPr>
        <p:spPr bwMode="auto">
          <a:xfrm>
            <a:off x="6106496" y="1777456"/>
            <a:ext cx="167298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ctr" eaLnBrk="1" hangingPunct="1">
              <a:spcBef>
                <a:spcPct val="0"/>
              </a:spcBef>
              <a:buFontTx/>
              <a:buNone/>
            </a:pPr>
            <a:r>
              <a:rPr lang="en-US" sz="1400" i="1" dirty="0">
                <a:solidFill>
                  <a:srgbClr val="000000"/>
                </a:solidFill>
                <a:latin typeface="+mn-lt"/>
              </a:rPr>
              <a:t>send service</a:t>
            </a:r>
          </a:p>
          <a:p>
            <a:pPr algn="ctr" eaLnBrk="1" hangingPunct="1">
              <a:spcBef>
                <a:spcPct val="0"/>
              </a:spcBef>
              <a:buFontTx/>
              <a:buNone/>
            </a:pPr>
            <a:r>
              <a:rPr lang="en-US" sz="1400" i="1" dirty="0">
                <a:solidFill>
                  <a:srgbClr val="000000"/>
                </a:solidFill>
                <a:latin typeface="+mn-lt"/>
              </a:rPr>
              <a:t>request</a:t>
            </a:r>
          </a:p>
        </p:txBody>
      </p:sp>
      <p:sp>
        <p:nvSpPr>
          <p:cNvPr id="52236" name="Line 12"/>
          <p:cNvSpPr>
            <a:spLocks noChangeShapeType="1"/>
          </p:cNvSpPr>
          <p:nvPr/>
        </p:nvSpPr>
        <p:spPr bwMode="auto">
          <a:xfrm>
            <a:off x="7634045" y="2468092"/>
            <a:ext cx="0" cy="917972"/>
          </a:xfrm>
          <a:prstGeom prst="line">
            <a:avLst/>
          </a:prstGeom>
          <a:noFill/>
          <a:ln w="38100">
            <a:solidFill>
              <a:schemeClr val="tx2"/>
            </a:solidFill>
            <a:round/>
            <a:headEnd/>
            <a:tailEn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7" name="Line 13"/>
          <p:cNvSpPr>
            <a:spLocks noChangeShapeType="1"/>
          </p:cNvSpPr>
          <p:nvPr/>
        </p:nvSpPr>
        <p:spPr bwMode="auto">
          <a:xfrm flipH="1">
            <a:off x="6332691" y="3386064"/>
            <a:ext cx="1310879" cy="215503"/>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8" name="Text Box 14"/>
          <p:cNvSpPr txBox="1">
            <a:spLocks noChangeArrowheads="1"/>
          </p:cNvSpPr>
          <p:nvPr/>
        </p:nvSpPr>
        <p:spPr bwMode="auto">
          <a:xfrm>
            <a:off x="7643681" y="2681214"/>
            <a:ext cx="86113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spcBef>
                <a:spcPct val="0"/>
              </a:spcBef>
              <a:buFontTx/>
              <a:buNone/>
            </a:pPr>
            <a:r>
              <a:rPr lang="en-US" sz="1400" i="1" dirty="0">
                <a:solidFill>
                  <a:srgbClr val="000000"/>
                </a:solidFill>
                <a:latin typeface="+mn-lt"/>
              </a:rPr>
              <a:t>process </a:t>
            </a:r>
          </a:p>
          <a:p>
            <a:pPr eaLnBrk="1" hangingPunct="1">
              <a:spcBef>
                <a:spcPct val="0"/>
              </a:spcBef>
              <a:buFontTx/>
              <a:buNone/>
            </a:pPr>
            <a:r>
              <a:rPr lang="en-US" sz="1400" i="1" dirty="0">
                <a:solidFill>
                  <a:srgbClr val="000000"/>
                </a:solidFill>
                <a:latin typeface="+mn-lt"/>
              </a:rPr>
              <a:t>request</a:t>
            </a:r>
          </a:p>
        </p:txBody>
      </p:sp>
      <p:sp>
        <p:nvSpPr>
          <p:cNvPr id="52239" name="Text Box 15"/>
          <p:cNvSpPr txBox="1">
            <a:spLocks noChangeArrowheads="1"/>
          </p:cNvSpPr>
          <p:nvPr/>
        </p:nvSpPr>
        <p:spPr bwMode="auto">
          <a:xfrm>
            <a:off x="6472013" y="3503128"/>
            <a:ext cx="10096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ctr" eaLnBrk="1" hangingPunct="1">
              <a:spcBef>
                <a:spcPct val="0"/>
              </a:spcBef>
              <a:buFontTx/>
              <a:buNone/>
            </a:pPr>
            <a:r>
              <a:rPr lang="en-US" sz="1400" i="1" dirty="0">
                <a:solidFill>
                  <a:srgbClr val="000000"/>
                </a:solidFill>
                <a:latin typeface="+mn-lt"/>
              </a:rPr>
              <a:t>send result for request</a:t>
            </a:r>
          </a:p>
        </p:txBody>
      </p:sp>
      <p:sp>
        <p:nvSpPr>
          <p:cNvPr id="52240" name="Text Box 16"/>
          <p:cNvSpPr txBox="1">
            <a:spLocks noChangeArrowheads="1"/>
          </p:cNvSpPr>
          <p:nvPr/>
        </p:nvSpPr>
        <p:spPr bwMode="auto">
          <a:xfrm>
            <a:off x="5526891" y="2640018"/>
            <a:ext cx="76174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r" eaLnBrk="1" hangingPunct="1">
              <a:spcBef>
                <a:spcPct val="0"/>
              </a:spcBef>
              <a:buFontTx/>
              <a:buNone/>
            </a:pPr>
            <a:r>
              <a:rPr lang="en-US" sz="1400" i="1" dirty="0">
                <a:solidFill>
                  <a:srgbClr val="000000"/>
                </a:solidFill>
                <a:latin typeface="+mn-lt"/>
              </a:rPr>
              <a:t>wait for</a:t>
            </a:r>
          </a:p>
          <a:p>
            <a:pPr algn="r" eaLnBrk="1" hangingPunct="1">
              <a:spcBef>
                <a:spcPct val="0"/>
              </a:spcBef>
              <a:buFontTx/>
              <a:buNone/>
            </a:pPr>
            <a:r>
              <a:rPr lang="en-US" sz="1400" i="1" dirty="0">
                <a:solidFill>
                  <a:srgbClr val="000000"/>
                </a:solidFill>
                <a:latin typeface="+mn-lt"/>
              </a:rPr>
              <a:t>result</a:t>
            </a:r>
          </a:p>
        </p:txBody>
      </p:sp>
      <p:sp>
        <p:nvSpPr>
          <p:cNvPr id="52241" name="Line 21"/>
          <p:cNvSpPr>
            <a:spLocks noChangeShapeType="1"/>
          </p:cNvSpPr>
          <p:nvPr/>
        </p:nvSpPr>
        <p:spPr bwMode="auto">
          <a:xfrm>
            <a:off x="6346979" y="3593232"/>
            <a:ext cx="0" cy="323850"/>
          </a:xfrm>
          <a:prstGeom prst="line">
            <a:avLst/>
          </a:prstGeom>
          <a:noFill/>
          <a:ln w="38100">
            <a:solidFill>
              <a:schemeClr val="tx2"/>
            </a:solidFill>
            <a:round/>
            <a:headEnd/>
            <a:tailEn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42" name="Line 22"/>
          <p:cNvSpPr>
            <a:spLocks noChangeShapeType="1"/>
          </p:cNvSpPr>
          <p:nvPr/>
        </p:nvSpPr>
        <p:spPr bwMode="auto">
          <a:xfrm>
            <a:off x="8055526" y="3782541"/>
            <a:ext cx="0" cy="486966"/>
          </a:xfrm>
          <a:prstGeom prst="line">
            <a:avLst/>
          </a:prstGeom>
          <a:noFill/>
          <a:ln w="952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43" name="Text Box 23"/>
          <p:cNvSpPr txBox="1">
            <a:spLocks noChangeArrowheads="1"/>
          </p:cNvSpPr>
          <p:nvPr/>
        </p:nvSpPr>
        <p:spPr bwMode="auto">
          <a:xfrm>
            <a:off x="8046001" y="3851598"/>
            <a:ext cx="52290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l" eaLnBrk="1" hangingPunct="1">
              <a:spcBef>
                <a:spcPct val="0"/>
              </a:spcBef>
              <a:buFontTx/>
              <a:buNone/>
            </a:pPr>
            <a:r>
              <a:rPr lang="en-US" sz="1400" dirty="0">
                <a:solidFill>
                  <a:srgbClr val="000000"/>
                </a:solidFill>
                <a:latin typeface="+mn-lt"/>
              </a:rPr>
              <a:t>time</a:t>
            </a:r>
          </a:p>
        </p:txBody>
      </p:sp>
      <p:sp>
        <p:nvSpPr>
          <p:cNvPr id="52244" name="Rectangle 24"/>
          <p:cNvSpPr>
            <a:spLocks noChangeArrowheads="1"/>
          </p:cNvSpPr>
          <p:nvPr/>
        </p:nvSpPr>
        <p:spPr bwMode="auto">
          <a:xfrm>
            <a:off x="7589992" y="1388195"/>
            <a:ext cx="107156" cy="1026319"/>
          </a:xfrm>
          <a:prstGeom prst="rect">
            <a:avLst/>
          </a:prstGeom>
          <a:solidFill>
            <a:srgbClr val="000000"/>
          </a:solidFill>
          <a:ln w="9525">
            <a:solidFill>
              <a:schemeClr val="tx2"/>
            </a:solidFill>
            <a:miter lim="800000"/>
            <a:headEnd/>
            <a:tailEnd/>
          </a:ln>
        </p:spPr>
        <p:txBody>
          <a:bodyPr wrap="none" anchor="ctr"/>
          <a:lstStyle/>
          <a:p>
            <a:endParaRPr lang="de-DE" sz="1400">
              <a:solidFill>
                <a:srgbClr val="000000"/>
              </a:solidFill>
            </a:endParaRPr>
          </a:p>
        </p:txBody>
      </p:sp>
      <p:sp>
        <p:nvSpPr>
          <p:cNvPr id="52245" name="Rectangle 25"/>
          <p:cNvSpPr>
            <a:spLocks noChangeArrowheads="1"/>
          </p:cNvSpPr>
          <p:nvPr/>
        </p:nvSpPr>
        <p:spPr bwMode="auto">
          <a:xfrm>
            <a:off x="7589992" y="3440832"/>
            <a:ext cx="107156" cy="701278"/>
          </a:xfrm>
          <a:prstGeom prst="rect">
            <a:avLst/>
          </a:prstGeom>
          <a:solidFill>
            <a:srgbClr val="000000"/>
          </a:solidFill>
          <a:ln w="9525">
            <a:solidFill>
              <a:schemeClr val="tx2"/>
            </a:solidFill>
            <a:miter lim="800000"/>
            <a:headEnd/>
            <a:tailEnd/>
          </a:ln>
        </p:spPr>
        <p:txBody>
          <a:bodyPr wrap="none" anchor="ctr"/>
          <a:lstStyle/>
          <a:p>
            <a:endParaRPr lang="de-DE" sz="1400">
              <a:solidFill>
                <a:srgbClr val="000000"/>
              </a:solidFill>
            </a:endParaRPr>
          </a:p>
        </p:txBody>
      </p:sp>
      <p:sp>
        <p:nvSpPr>
          <p:cNvPr id="52246" name="Rectangle 26"/>
          <p:cNvSpPr>
            <a:spLocks noChangeArrowheads="1"/>
          </p:cNvSpPr>
          <p:nvPr/>
        </p:nvSpPr>
        <p:spPr bwMode="auto">
          <a:xfrm>
            <a:off x="6293401" y="2275210"/>
            <a:ext cx="108347" cy="1295400"/>
          </a:xfrm>
          <a:prstGeom prst="rect">
            <a:avLst/>
          </a:prstGeom>
          <a:solidFill>
            <a:srgbClr val="000000"/>
          </a:solidFill>
          <a:ln w="9525">
            <a:solidFill>
              <a:schemeClr val="tx2"/>
            </a:solidFill>
            <a:miter lim="800000"/>
            <a:headEnd/>
            <a:tailEnd/>
          </a:ln>
        </p:spPr>
        <p:txBody>
          <a:bodyPr wrap="none" anchor="ctr"/>
          <a:lstStyle/>
          <a:p>
            <a:endParaRPr lang="de-DE" sz="1400">
              <a:solidFill>
                <a:srgbClr val="000000"/>
              </a:solidFill>
            </a:endParaRPr>
          </a:p>
        </p:txBody>
      </p:sp>
      <p:sp>
        <p:nvSpPr>
          <p:cNvPr id="52247" name="Text Box 27"/>
          <p:cNvSpPr txBox="1">
            <a:spLocks noChangeArrowheads="1"/>
          </p:cNvSpPr>
          <p:nvPr/>
        </p:nvSpPr>
        <p:spPr bwMode="auto">
          <a:xfrm>
            <a:off x="7672054" y="1616988"/>
            <a:ext cx="81144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r" eaLnBrk="1" hangingPunct="1">
              <a:spcBef>
                <a:spcPct val="0"/>
              </a:spcBef>
            </a:pPr>
            <a:r>
              <a:rPr lang="en-US" sz="1400" i="1" dirty="0">
                <a:solidFill>
                  <a:srgbClr val="000000"/>
                </a:solidFill>
                <a:latin typeface="+mn-lt"/>
              </a:rPr>
              <a:t>process</a:t>
            </a:r>
          </a:p>
          <a:p>
            <a:pPr algn="r" eaLnBrk="1" hangingPunct="1">
              <a:spcBef>
                <a:spcPct val="0"/>
              </a:spcBef>
            </a:pPr>
            <a:r>
              <a:rPr lang="en-US" sz="1400" i="1" dirty="0">
                <a:solidFill>
                  <a:srgbClr val="000000"/>
                </a:solidFill>
                <a:latin typeface="+mn-lt"/>
              </a:rPr>
              <a:t>blocked</a:t>
            </a:r>
          </a:p>
        </p:txBody>
      </p:sp>
      <p:sp>
        <p:nvSpPr>
          <p:cNvPr id="2" name="Textfeld 1">
            <a:extLst>
              <a:ext uri="{FF2B5EF4-FFF2-40B4-BE49-F238E27FC236}">
                <a16:creationId xmlns:a16="http://schemas.microsoft.com/office/drawing/2014/main" id="{13D30AC5-4530-217B-9946-857C7CF1BC24}"/>
              </a:ext>
            </a:extLst>
          </p:cNvPr>
          <p:cNvSpPr txBox="1"/>
          <p:nvPr/>
        </p:nvSpPr>
        <p:spPr>
          <a:xfrm>
            <a:off x="1543767" y="2094697"/>
            <a:ext cx="6056466" cy="954107"/>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none" rtlCol="0">
            <a:spAutoFit/>
          </a:bodyPr>
          <a:lstStyle/>
          <a:p>
            <a:r>
              <a:rPr lang="de-DE" sz="2800" b="1" dirty="0" err="1"/>
              <a:t>How</a:t>
            </a:r>
            <a:r>
              <a:rPr lang="de-DE" sz="2800" b="1" dirty="0"/>
              <a:t> </a:t>
            </a:r>
            <a:r>
              <a:rPr lang="de-DE" sz="2800" b="1" dirty="0" err="1"/>
              <a:t>to</a:t>
            </a:r>
            <a:r>
              <a:rPr lang="de-DE" sz="2800" b="1" dirty="0"/>
              <a:t> </a:t>
            </a:r>
            <a:r>
              <a:rPr lang="de-DE" sz="2800" b="1" dirty="0" err="1"/>
              <a:t>communicate</a:t>
            </a:r>
            <a:r>
              <a:rPr lang="de-DE" sz="2800" b="1" dirty="0"/>
              <a:t> </a:t>
            </a:r>
            <a:r>
              <a:rPr lang="de-DE" sz="2800" b="1" dirty="0" err="1"/>
              <a:t>with</a:t>
            </a:r>
            <a:r>
              <a:rPr lang="de-DE" sz="2800" b="1" dirty="0"/>
              <a:t> </a:t>
            </a:r>
            <a:r>
              <a:rPr lang="de-DE" sz="2800" b="1" dirty="0" err="1"/>
              <a:t>several</a:t>
            </a:r>
            <a:r>
              <a:rPr lang="de-DE" sz="2800" b="1" dirty="0"/>
              <a:t> </a:t>
            </a:r>
          </a:p>
          <a:p>
            <a:r>
              <a:rPr lang="de-DE" sz="2800" b="1" dirty="0" err="1"/>
              <a:t>instances</a:t>
            </a:r>
            <a:r>
              <a:rPr lang="de-DE" sz="2800" b="1" dirty="0"/>
              <a:t> </a:t>
            </a:r>
            <a:r>
              <a:rPr lang="de-DE" sz="2800" b="1" dirty="0" err="1"/>
              <a:t>simultaneously</a:t>
            </a:r>
            <a:r>
              <a:rPr lang="de-DE" sz="2800" b="1" dirty="0"/>
              <a:t>?</a:t>
            </a:r>
          </a:p>
        </p:txBody>
      </p:sp>
    </p:spTree>
    <p:custDataLst>
      <p:tags r:id="rId1"/>
    </p:custDataLst>
    <p:extLst>
      <p:ext uri="{BB962C8B-B14F-4D97-AF65-F5344CB8AC3E}">
        <p14:creationId xmlns:p14="http://schemas.microsoft.com/office/powerpoint/2010/main" val="6795777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1">
            <a:extLst>
              <a:ext uri="{FF2B5EF4-FFF2-40B4-BE49-F238E27FC236}">
                <a16:creationId xmlns:a16="http://schemas.microsoft.com/office/drawing/2014/main" id="{B8DCCBF2-D4B2-47C7-A22B-6057E03BBA88}"/>
              </a:ext>
            </a:extLst>
          </p:cNvPr>
          <p:cNvSpPr txBox="1">
            <a:spLocks/>
          </p:cNvSpPr>
          <p:nvPr/>
        </p:nvSpPr>
        <p:spPr>
          <a:xfrm>
            <a:off x="452856" y="328050"/>
            <a:ext cx="7521284" cy="29935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t>Publish/Subscribe (Pub/Sub)</a:t>
            </a:r>
            <a:endParaRPr lang="de-DE" sz="2200" dirty="0"/>
          </a:p>
        </p:txBody>
      </p:sp>
      <p:sp>
        <p:nvSpPr>
          <p:cNvPr id="14" name="Inhaltsplatzhalter 2">
            <a:extLst>
              <a:ext uri="{FF2B5EF4-FFF2-40B4-BE49-F238E27FC236}">
                <a16:creationId xmlns:a16="http://schemas.microsoft.com/office/drawing/2014/main" id="{97DDE89D-B5E7-4FE9-BB7D-4E0BBF67F814}"/>
              </a:ext>
            </a:extLst>
          </p:cNvPr>
          <p:cNvSpPr txBox="1">
            <a:spLocks/>
          </p:cNvSpPr>
          <p:nvPr/>
        </p:nvSpPr>
        <p:spPr>
          <a:xfrm>
            <a:off x="398487" y="582110"/>
            <a:ext cx="4245521" cy="407787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pPr>
            <a:endParaRPr lang="en-US" sz="1500" dirty="0"/>
          </a:p>
          <a:p>
            <a:pPr marL="0" indent="0">
              <a:lnSpc>
                <a:spcPct val="110000"/>
              </a:lnSpc>
              <a:buNone/>
            </a:pPr>
            <a:r>
              <a:rPr lang="en-US" sz="1600" b="1" i="1" dirty="0">
                <a:solidFill>
                  <a:srgbClr val="000000"/>
                </a:solidFill>
              </a:rPr>
              <a:t>Two Roles:</a:t>
            </a:r>
          </a:p>
          <a:p>
            <a:pPr>
              <a:lnSpc>
                <a:spcPct val="110000"/>
              </a:lnSpc>
            </a:pPr>
            <a:r>
              <a:rPr lang="en-US" sz="1600" b="1" dirty="0">
                <a:solidFill>
                  <a:srgbClr val="000000"/>
                </a:solidFill>
              </a:rPr>
              <a:t>Producers</a:t>
            </a:r>
            <a:r>
              <a:rPr lang="en-US" sz="1600" dirty="0">
                <a:solidFill>
                  <a:srgbClr val="000000"/>
                </a:solidFill>
              </a:rPr>
              <a:t> </a:t>
            </a:r>
            <a:r>
              <a:rPr lang="en-US" sz="1600" b="1" dirty="0">
                <a:solidFill>
                  <a:srgbClr val="000000"/>
                </a:solidFill>
              </a:rPr>
              <a:t>publish</a:t>
            </a:r>
            <a:r>
              <a:rPr lang="en-US" sz="1600" dirty="0">
                <a:solidFill>
                  <a:srgbClr val="000000"/>
                </a:solidFill>
              </a:rPr>
              <a:t> notifications for topics</a:t>
            </a:r>
          </a:p>
          <a:p>
            <a:pPr>
              <a:lnSpc>
                <a:spcPct val="110000"/>
              </a:lnSpc>
            </a:pPr>
            <a:r>
              <a:rPr lang="en-US" sz="1600" b="1" dirty="0">
                <a:solidFill>
                  <a:srgbClr val="000000"/>
                </a:solidFill>
              </a:rPr>
              <a:t>Consumers</a:t>
            </a:r>
            <a:r>
              <a:rPr lang="en-US" sz="1600" dirty="0">
                <a:solidFill>
                  <a:srgbClr val="000000"/>
                </a:solidFill>
              </a:rPr>
              <a:t> </a:t>
            </a:r>
            <a:r>
              <a:rPr lang="en-US" sz="1600" b="1" dirty="0">
                <a:solidFill>
                  <a:srgbClr val="000000"/>
                </a:solidFill>
              </a:rPr>
              <a:t>subscribe</a:t>
            </a:r>
            <a:r>
              <a:rPr lang="en-US" sz="1600" dirty="0">
                <a:solidFill>
                  <a:srgbClr val="000000"/>
                </a:solidFill>
              </a:rPr>
              <a:t> to topics</a:t>
            </a:r>
          </a:p>
          <a:p>
            <a:pPr marL="0" indent="0">
              <a:lnSpc>
                <a:spcPct val="110000"/>
              </a:lnSpc>
              <a:buNone/>
            </a:pPr>
            <a:r>
              <a:rPr lang="en-US" sz="1600" b="1" i="1" dirty="0">
                <a:solidFill>
                  <a:srgbClr val="000000"/>
                </a:solidFill>
              </a:rPr>
              <a:t>Notification service (NS):</a:t>
            </a:r>
          </a:p>
          <a:p>
            <a:pPr>
              <a:lnSpc>
                <a:spcPct val="110000"/>
              </a:lnSpc>
            </a:pPr>
            <a:r>
              <a:rPr lang="en-US" sz="1600" dirty="0">
                <a:solidFill>
                  <a:srgbClr val="000000"/>
                </a:solidFill>
              </a:rPr>
              <a:t>delivers notifications using the topics</a:t>
            </a:r>
          </a:p>
          <a:p>
            <a:pPr marL="0" indent="0">
              <a:lnSpc>
                <a:spcPct val="110000"/>
              </a:lnSpc>
              <a:buNone/>
            </a:pPr>
            <a:r>
              <a:rPr lang="en-US" sz="1600" b="1" i="1" dirty="0">
                <a:solidFill>
                  <a:srgbClr val="000000"/>
                </a:solidFill>
              </a:rPr>
              <a:t>Characteristics of Pub/Sub:</a:t>
            </a:r>
          </a:p>
          <a:p>
            <a:pPr>
              <a:lnSpc>
                <a:spcPct val="110000"/>
              </a:lnSpc>
            </a:pPr>
            <a:r>
              <a:rPr lang="en-US" sz="1600" dirty="0">
                <a:solidFill>
                  <a:srgbClr val="000000"/>
                </a:solidFill>
              </a:rPr>
              <a:t>Asynchronous communication</a:t>
            </a:r>
            <a:br>
              <a:rPr lang="en-US" sz="1600" dirty="0">
                <a:solidFill>
                  <a:srgbClr val="000000"/>
                </a:solidFill>
              </a:rPr>
            </a:br>
            <a:r>
              <a:rPr lang="en-US" sz="1600" dirty="0">
                <a:solidFill>
                  <a:srgbClr val="000000"/>
                </a:solidFill>
              </a:rPr>
              <a:t>(initiated by the producer)</a:t>
            </a:r>
          </a:p>
          <a:p>
            <a:pPr>
              <a:lnSpc>
                <a:spcPct val="110000"/>
              </a:lnSpc>
            </a:pPr>
            <a:r>
              <a:rPr lang="en-US" sz="1600" dirty="0">
                <a:solidFill>
                  <a:srgbClr val="000000"/>
                </a:solidFill>
              </a:rPr>
              <a:t>Indirect Addressing (anonymous)</a:t>
            </a:r>
          </a:p>
          <a:p>
            <a:pPr lvl="1">
              <a:lnSpc>
                <a:spcPct val="110000"/>
              </a:lnSpc>
              <a:buFont typeface="Symbol" panose="05050102010706020507" pitchFamily="18" charset="2"/>
              <a:buChar char="Þ"/>
            </a:pPr>
            <a:r>
              <a:rPr lang="en-US" sz="1600" dirty="0">
                <a:solidFill>
                  <a:srgbClr val="000000"/>
                </a:solidFill>
              </a:rPr>
              <a:t>Loose coupling</a:t>
            </a:r>
            <a:endParaRPr lang="de-DE" sz="1600" dirty="0">
              <a:solidFill>
                <a:srgbClr val="000000"/>
              </a:solidFill>
            </a:endParaRPr>
          </a:p>
          <a:p>
            <a:pPr marL="0" indent="0">
              <a:buNone/>
            </a:pPr>
            <a:endParaRPr lang="de-DE" dirty="0"/>
          </a:p>
        </p:txBody>
      </p:sp>
      <p:pic>
        <p:nvPicPr>
          <p:cNvPr id="15" name="Grafik 14">
            <a:extLst>
              <a:ext uri="{FF2B5EF4-FFF2-40B4-BE49-F238E27FC236}">
                <a16:creationId xmlns:a16="http://schemas.microsoft.com/office/drawing/2014/main" id="{06FC6570-4194-46B5-9C85-A05929A0B0AC}"/>
              </a:ext>
            </a:extLst>
          </p:cNvPr>
          <p:cNvPicPr>
            <a:picLocks noChangeAspect="1"/>
          </p:cNvPicPr>
          <p:nvPr/>
        </p:nvPicPr>
        <p:blipFill>
          <a:blip r:embed="rId3"/>
          <a:stretch>
            <a:fillRect/>
          </a:stretch>
        </p:blipFill>
        <p:spPr>
          <a:xfrm>
            <a:off x="4696730" y="1131591"/>
            <a:ext cx="4339766" cy="2203894"/>
          </a:xfrm>
          <a:prstGeom prst="rect">
            <a:avLst/>
          </a:prstGeom>
        </p:spPr>
      </p:pic>
      <p:sp>
        <p:nvSpPr>
          <p:cNvPr id="16" name="Rechteck 15">
            <a:extLst>
              <a:ext uri="{FF2B5EF4-FFF2-40B4-BE49-F238E27FC236}">
                <a16:creationId xmlns:a16="http://schemas.microsoft.com/office/drawing/2014/main" id="{3D87FEDA-130C-4FBC-B544-80E465674A90}"/>
              </a:ext>
            </a:extLst>
          </p:cNvPr>
          <p:cNvSpPr/>
          <p:nvPr/>
        </p:nvSpPr>
        <p:spPr>
          <a:xfrm>
            <a:off x="7505180" y="3291830"/>
            <a:ext cx="1603324" cy="276999"/>
          </a:xfrm>
          <a:prstGeom prst="rect">
            <a:avLst/>
          </a:prstGeom>
        </p:spPr>
        <p:txBody>
          <a:bodyPr wrap="none">
            <a:spAutoFit/>
          </a:bodyPr>
          <a:lstStyle/>
          <a:p>
            <a:r>
              <a:rPr lang="de-DE" sz="1200" dirty="0">
                <a:solidFill>
                  <a:srgbClr val="000000"/>
                </a:solidFill>
              </a:rPr>
              <a:t>[Eugster et al. ,2003]</a:t>
            </a:r>
          </a:p>
        </p:txBody>
      </p:sp>
    </p:spTree>
    <p:extLst>
      <p:ext uri="{BB962C8B-B14F-4D97-AF65-F5344CB8AC3E}">
        <p14:creationId xmlns:p14="http://schemas.microsoft.com/office/powerpoint/2010/main" val="558113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7F41C7-ADF5-41DF-8D24-E55FA750F925}"/>
              </a:ext>
            </a:extLst>
          </p:cNvPr>
          <p:cNvSpPr txBox="1">
            <a:spLocks/>
          </p:cNvSpPr>
          <p:nvPr/>
        </p:nvSpPr>
        <p:spPr>
          <a:xfrm>
            <a:off x="463359" y="295369"/>
            <a:ext cx="7521284" cy="29935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200" dirty="0" err="1"/>
              <a:t>Decoupling</a:t>
            </a:r>
            <a:r>
              <a:rPr lang="de-DE" sz="2200" dirty="0"/>
              <a:t> </a:t>
            </a:r>
            <a:r>
              <a:rPr lang="de-DE" sz="2200" dirty="0" err="1"/>
              <a:t>through</a:t>
            </a:r>
            <a:r>
              <a:rPr lang="de-DE" sz="2200" dirty="0"/>
              <a:t> Pub/Sub</a:t>
            </a:r>
          </a:p>
        </p:txBody>
      </p:sp>
      <p:sp>
        <p:nvSpPr>
          <p:cNvPr id="4" name="Rechteck 3">
            <a:extLst>
              <a:ext uri="{FF2B5EF4-FFF2-40B4-BE49-F238E27FC236}">
                <a16:creationId xmlns:a16="http://schemas.microsoft.com/office/drawing/2014/main" id="{633BDA98-8A5A-4CA7-9B50-73039DC26418}"/>
              </a:ext>
            </a:extLst>
          </p:cNvPr>
          <p:cNvSpPr/>
          <p:nvPr/>
        </p:nvSpPr>
        <p:spPr>
          <a:xfrm>
            <a:off x="7750440" y="4557777"/>
            <a:ext cx="1358064" cy="246221"/>
          </a:xfrm>
          <a:prstGeom prst="rect">
            <a:avLst/>
          </a:prstGeom>
        </p:spPr>
        <p:txBody>
          <a:bodyPr wrap="none">
            <a:spAutoFit/>
          </a:bodyPr>
          <a:lstStyle/>
          <a:p>
            <a:r>
              <a:rPr lang="de-DE" sz="1000" dirty="0">
                <a:solidFill>
                  <a:srgbClr val="000000"/>
                </a:solidFill>
              </a:rPr>
              <a:t>[Eugster et al. ,2003]</a:t>
            </a:r>
          </a:p>
        </p:txBody>
      </p:sp>
      <p:pic>
        <p:nvPicPr>
          <p:cNvPr id="6" name="Grafik 5">
            <a:extLst>
              <a:ext uri="{FF2B5EF4-FFF2-40B4-BE49-F238E27FC236}">
                <a16:creationId xmlns:a16="http://schemas.microsoft.com/office/drawing/2014/main" id="{58263AA9-BC8C-B815-BA41-C03DEEF42E46}"/>
              </a:ext>
            </a:extLst>
          </p:cNvPr>
          <p:cNvPicPr>
            <a:picLocks noChangeAspect="1"/>
          </p:cNvPicPr>
          <p:nvPr/>
        </p:nvPicPr>
        <p:blipFill rotWithShape="1">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sharpenSoften amount="50000"/>
                    </a14:imgEffect>
                  </a14:imgLayer>
                </a14:imgProps>
              </a:ext>
            </a:extLst>
          </a:blip>
          <a:srcRect r="51937" b="55714"/>
          <a:stretch/>
        </p:blipFill>
        <p:spPr>
          <a:xfrm>
            <a:off x="3031892" y="1631216"/>
            <a:ext cx="3469248" cy="1580872"/>
          </a:xfrm>
          <a:prstGeom prst="rect">
            <a:avLst/>
          </a:prstGeom>
        </p:spPr>
      </p:pic>
      <p:pic>
        <p:nvPicPr>
          <p:cNvPr id="7" name="Grafik 6">
            <a:extLst>
              <a:ext uri="{FF2B5EF4-FFF2-40B4-BE49-F238E27FC236}">
                <a16:creationId xmlns:a16="http://schemas.microsoft.com/office/drawing/2014/main" id="{B2A9F0EA-DF94-CA00-9F21-A9D59570DB1F}"/>
              </a:ext>
            </a:extLst>
          </p:cNvPr>
          <p:cNvPicPr>
            <a:picLocks noChangeAspect="1"/>
          </p:cNvPicPr>
          <p:nvPr/>
        </p:nvPicPr>
        <p:blipFill rotWithShape="1">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sharpenSoften amount="50000"/>
                    </a14:imgEffect>
                  </a14:imgLayer>
                </a14:imgProps>
              </a:ext>
            </a:extLst>
          </a:blip>
          <a:srcRect l="27829" t="54069" r="25897" b="1588"/>
          <a:stretch/>
        </p:blipFill>
        <p:spPr>
          <a:xfrm>
            <a:off x="91335" y="794941"/>
            <a:ext cx="3340101" cy="1582874"/>
          </a:xfrm>
          <a:prstGeom prst="rect">
            <a:avLst/>
          </a:prstGeom>
        </p:spPr>
      </p:pic>
      <p:pic>
        <p:nvPicPr>
          <p:cNvPr id="8" name="Grafik 7">
            <a:extLst>
              <a:ext uri="{FF2B5EF4-FFF2-40B4-BE49-F238E27FC236}">
                <a16:creationId xmlns:a16="http://schemas.microsoft.com/office/drawing/2014/main" id="{07BFD092-E406-7BEA-9260-7AF6D22DBFDD}"/>
              </a:ext>
            </a:extLst>
          </p:cNvPr>
          <p:cNvPicPr>
            <a:picLocks noChangeAspect="1"/>
          </p:cNvPicPr>
          <p:nvPr/>
        </p:nvPicPr>
        <p:blipFill rotWithShape="1">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sharpenSoften amount="50000"/>
                    </a14:imgEffect>
                  </a14:imgLayer>
                </a14:imgProps>
              </a:ext>
            </a:extLst>
          </a:blip>
          <a:srcRect l="52022" b="56781"/>
          <a:stretch/>
        </p:blipFill>
        <p:spPr>
          <a:xfrm>
            <a:off x="5632450" y="2950206"/>
            <a:ext cx="3463145" cy="1542772"/>
          </a:xfrm>
          <a:prstGeom prst="rect">
            <a:avLst/>
          </a:prstGeom>
        </p:spPr>
      </p:pic>
    </p:spTree>
    <p:extLst>
      <p:ext uri="{BB962C8B-B14F-4D97-AF65-F5344CB8AC3E}">
        <p14:creationId xmlns:p14="http://schemas.microsoft.com/office/powerpoint/2010/main" val="588526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7CAE972-069B-4E1D-9B45-76CE3C59DA01}"/>
              </a:ext>
            </a:extLst>
          </p:cNvPr>
          <p:cNvSpPr txBox="1">
            <a:spLocks/>
          </p:cNvSpPr>
          <p:nvPr/>
        </p:nvSpPr>
        <p:spPr>
          <a:xfrm>
            <a:off x="458818" y="285912"/>
            <a:ext cx="7521284" cy="29935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a:t>MQTT </a:t>
            </a:r>
            <a:r>
              <a:rPr lang="de-DE" sz="2400" dirty="0" err="1"/>
              <a:t>Example</a:t>
            </a:r>
            <a:endParaRPr lang="de-DE" sz="2400" dirty="0"/>
          </a:p>
        </p:txBody>
      </p:sp>
      <p:pic>
        <p:nvPicPr>
          <p:cNvPr id="3" name="Picture 2">
            <a:extLst>
              <a:ext uri="{FF2B5EF4-FFF2-40B4-BE49-F238E27FC236}">
                <a16:creationId xmlns:a16="http://schemas.microsoft.com/office/drawing/2014/main" id="{9E6FAB47-9FE3-4749-87FD-12F211D48F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688" y="708421"/>
            <a:ext cx="6001408" cy="39609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868898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13F89C08-7499-0E8B-3AB0-EE7638B3E855}"/>
              </a:ext>
            </a:extLst>
          </p:cNvPr>
          <p:cNvSpPr>
            <a:spLocks noGrp="1"/>
          </p:cNvSpPr>
          <p:nvPr>
            <p:ph type="body" sz="quarter" idx="10"/>
          </p:nvPr>
        </p:nvSpPr>
        <p:spPr/>
        <p:txBody>
          <a:bodyPr/>
          <a:lstStyle/>
          <a:p>
            <a:r>
              <a:rPr lang="en-US" dirty="0"/>
              <a:t>N-Tier Architectures</a:t>
            </a:r>
          </a:p>
        </p:txBody>
      </p:sp>
      <p:sp>
        <p:nvSpPr>
          <p:cNvPr id="3" name="Textplatzhalter 2">
            <a:extLst>
              <a:ext uri="{FF2B5EF4-FFF2-40B4-BE49-F238E27FC236}">
                <a16:creationId xmlns:a16="http://schemas.microsoft.com/office/drawing/2014/main" id="{28700521-CB39-3A23-77FC-C2D0D143BB36}"/>
              </a:ext>
            </a:extLst>
          </p:cNvPr>
          <p:cNvSpPr>
            <a:spLocks noGrp="1"/>
          </p:cNvSpPr>
          <p:nvPr>
            <p:ph type="body" sz="quarter" idx="13"/>
          </p:nvPr>
        </p:nvSpPr>
        <p:spPr/>
        <p:txBody>
          <a:bodyPr/>
          <a:lstStyle/>
          <a:p>
            <a:pPr marL="342900" indent="-342900">
              <a:lnSpc>
                <a:spcPct val="100000"/>
              </a:lnSpc>
              <a:buFont typeface="Arial" panose="020B0604020202020204" pitchFamily="34" charset="0"/>
              <a:buChar char="•"/>
            </a:pPr>
            <a:r>
              <a:rPr lang="en-GB" dirty="0"/>
              <a:t>Nowadays, distributed applications are often developed as N-Tier applications (N = 2, 3, 4) </a:t>
            </a:r>
          </a:p>
          <a:p>
            <a:pPr marL="342900" indent="-342900">
              <a:lnSpc>
                <a:spcPct val="100000"/>
              </a:lnSpc>
              <a:buFont typeface="Arial" panose="020B0604020202020204" pitchFamily="34" charset="0"/>
              <a:buChar char="•"/>
            </a:pPr>
            <a:r>
              <a:rPr lang="en-GB" dirty="0"/>
              <a:t>Every „tier“ (not layer) performs a task  </a:t>
            </a:r>
          </a:p>
          <a:p>
            <a:pPr marL="342900" indent="-342900">
              <a:lnSpc>
                <a:spcPct val="100000"/>
              </a:lnSpc>
              <a:buFont typeface="Arial" panose="020B0604020202020204" pitchFamily="34" charset="0"/>
              <a:buChar char="•"/>
            </a:pPr>
            <a:r>
              <a:rPr lang="en-GB" dirty="0"/>
              <a:t>Example - Web application:</a:t>
            </a:r>
          </a:p>
          <a:p>
            <a:endParaRPr lang="en-US" dirty="0"/>
          </a:p>
        </p:txBody>
      </p:sp>
      <p:pic>
        <p:nvPicPr>
          <p:cNvPr id="4" name="Grafik 3">
            <a:extLst>
              <a:ext uri="{FF2B5EF4-FFF2-40B4-BE49-F238E27FC236}">
                <a16:creationId xmlns:a16="http://schemas.microsoft.com/office/drawing/2014/main" id="{9B78D12E-008F-3B43-F230-EB875CCB9534}"/>
              </a:ext>
            </a:extLst>
          </p:cNvPr>
          <p:cNvPicPr>
            <a:picLocks noChangeAspect="1"/>
          </p:cNvPicPr>
          <p:nvPr/>
        </p:nvPicPr>
        <p:blipFill>
          <a:blip r:embed="rId2"/>
          <a:stretch>
            <a:fillRect/>
          </a:stretch>
        </p:blipFill>
        <p:spPr>
          <a:xfrm>
            <a:off x="2310887" y="2246845"/>
            <a:ext cx="4522225" cy="2735485"/>
          </a:xfrm>
          <a:prstGeom prst="rect">
            <a:avLst/>
          </a:prstGeom>
        </p:spPr>
      </p:pic>
    </p:spTree>
    <p:extLst>
      <p:ext uri="{BB962C8B-B14F-4D97-AF65-F5344CB8AC3E}">
        <p14:creationId xmlns:p14="http://schemas.microsoft.com/office/powerpoint/2010/main" val="29447037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platzhalter 3">
            <a:extLst>
              <a:ext uri="{FF2B5EF4-FFF2-40B4-BE49-F238E27FC236}">
                <a16:creationId xmlns:a16="http://schemas.microsoft.com/office/drawing/2014/main" id="{CA7FBBBF-884F-470F-8803-8CA1952DF4BE}"/>
              </a:ext>
            </a:extLst>
          </p:cNvPr>
          <p:cNvPicPr>
            <a:picLocks noGrp="1" noChangeAspect="1"/>
          </p:cNvPicPr>
          <p:nvPr>
            <p:ph type="pic" sz="quarter" idx="20"/>
          </p:nvPr>
        </p:nvPicPr>
        <p:blipFill rotWithShape="1">
          <a:blip r:embed="rId2">
            <a:extLst>
              <a:ext uri="{28A0092B-C50C-407E-A947-70E740481C1C}">
                <a14:useLocalDpi xmlns:a14="http://schemas.microsoft.com/office/drawing/2010/main" val="0"/>
              </a:ext>
            </a:extLst>
          </a:blip>
          <a:srcRect l="-22319" t="10161" r="-43011" b="14465"/>
          <a:stretch/>
        </p:blipFill>
        <p:spPr>
          <a:xfrm>
            <a:off x="0" y="967446"/>
            <a:ext cx="9143999" cy="2188795"/>
          </a:xfrm>
          <a:solidFill>
            <a:srgbClr val="000028"/>
          </a:solidFill>
        </p:spPr>
      </p:pic>
      <p:sp>
        <p:nvSpPr>
          <p:cNvPr id="9" name="Bildplatzhalter 8"/>
          <p:cNvSpPr>
            <a:spLocks noGrp="1"/>
          </p:cNvSpPr>
          <p:nvPr>
            <p:ph type="pic" sz="quarter" idx="21"/>
          </p:nvPr>
        </p:nvSpPr>
        <p:spPr/>
        <p:txBody>
          <a:bodyPr/>
          <a:lstStyle/>
          <a:p>
            <a:endParaRPr lang="en-GB"/>
          </a:p>
        </p:txBody>
      </p:sp>
      <p:sp>
        <p:nvSpPr>
          <p:cNvPr id="10" name="Bildplatzhalter 9"/>
          <p:cNvSpPr>
            <a:spLocks noGrp="1"/>
          </p:cNvSpPr>
          <p:nvPr>
            <p:ph type="pic" sz="quarter" idx="22"/>
          </p:nvPr>
        </p:nvSpPr>
        <p:spPr/>
        <p:txBody>
          <a:bodyPr/>
          <a:lstStyle/>
          <a:p>
            <a:endParaRPr lang="en-GB"/>
          </a:p>
        </p:txBody>
      </p:sp>
      <p:sp>
        <p:nvSpPr>
          <p:cNvPr id="5" name="Textplatzhalter 4"/>
          <p:cNvSpPr>
            <a:spLocks noGrp="1"/>
          </p:cNvSpPr>
          <p:nvPr>
            <p:ph type="body" sz="quarter" idx="13"/>
          </p:nvPr>
        </p:nvSpPr>
        <p:spPr/>
        <p:txBody>
          <a:bodyPr/>
          <a:lstStyle/>
          <a:p>
            <a:endParaRPr lang="de-DE"/>
          </a:p>
        </p:txBody>
      </p:sp>
      <p:sp>
        <p:nvSpPr>
          <p:cNvPr id="2" name="Textplatzhalter 1"/>
          <p:cNvSpPr>
            <a:spLocks noGrp="1"/>
          </p:cNvSpPr>
          <p:nvPr>
            <p:ph type="body" sz="quarter" idx="15"/>
          </p:nvPr>
        </p:nvSpPr>
        <p:spPr/>
        <p:txBody>
          <a:bodyPr/>
          <a:lstStyle/>
          <a:p>
            <a:pPr marL="0" lvl="1">
              <a:lnSpc>
                <a:spcPct val="100000"/>
              </a:lnSpc>
              <a:spcBef>
                <a:spcPts val="1000"/>
              </a:spcBef>
            </a:pPr>
            <a:r>
              <a:rPr lang="en-US" dirty="0"/>
              <a:t>4.</a:t>
            </a:r>
            <a:r>
              <a:rPr lang="de-DE" dirty="0"/>
              <a:t> </a:t>
            </a:r>
            <a:r>
              <a:rPr lang="de-DE" dirty="0" err="1"/>
              <a:t>Application</a:t>
            </a:r>
            <a:r>
              <a:rPr lang="de-DE" dirty="0"/>
              <a:t> </a:t>
            </a:r>
            <a:r>
              <a:rPr lang="de-DE" dirty="0" err="1"/>
              <a:t>Programming</a:t>
            </a:r>
            <a:r>
              <a:rPr lang="de-DE" dirty="0"/>
              <a:t> Interface (API)</a:t>
            </a:r>
            <a:endParaRPr lang="de-DE" sz="2800" dirty="0"/>
          </a:p>
          <a:p>
            <a:pPr lvl="0">
              <a:lnSpc>
                <a:spcPct val="100000"/>
              </a:lnSpc>
              <a:spcBef>
                <a:spcPts val="1000"/>
              </a:spcBef>
            </a:pPr>
            <a:endParaRPr lang="en-US" sz="2400" dirty="0">
              <a:latin typeface="Arial Black"/>
            </a:endParaRPr>
          </a:p>
          <a:p>
            <a:endParaRPr lang="de-DE" dirty="0"/>
          </a:p>
        </p:txBody>
      </p:sp>
      <p:sp>
        <p:nvSpPr>
          <p:cNvPr id="12" name="Rechteck 11"/>
          <p:cNvSpPr/>
          <p:nvPr/>
        </p:nvSpPr>
        <p:spPr>
          <a:xfrm>
            <a:off x="6915873" y="3081656"/>
            <a:ext cx="2318263" cy="276999"/>
          </a:xfrm>
          <a:prstGeom prst="rect">
            <a:avLst/>
          </a:prstGeom>
        </p:spPr>
        <p:txBody>
          <a:bodyPr wrap="none">
            <a:spAutoFit/>
          </a:bodyPr>
          <a:lstStyle/>
          <a:p>
            <a:r>
              <a:rPr lang="de-DE" sz="1200" dirty="0">
                <a:solidFill>
                  <a:srgbClr val="000000"/>
                </a:solidFill>
              </a:rPr>
              <a:t>https://securityintelligence.com/</a:t>
            </a:r>
          </a:p>
        </p:txBody>
      </p:sp>
    </p:spTree>
    <p:extLst>
      <p:ext uri="{BB962C8B-B14F-4D97-AF65-F5344CB8AC3E}">
        <p14:creationId xmlns:p14="http://schemas.microsoft.com/office/powerpoint/2010/main" val="9104108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664AC701-15C9-AA47-AFDC-F8B90BBDB171}"/>
              </a:ext>
            </a:extLst>
          </p:cNvPr>
          <p:cNvSpPr>
            <a:spLocks noGrp="1"/>
          </p:cNvSpPr>
          <p:nvPr>
            <p:ph type="body" sz="quarter" idx="10"/>
          </p:nvPr>
        </p:nvSpPr>
        <p:spPr/>
        <p:txBody>
          <a:bodyPr/>
          <a:lstStyle/>
          <a:p>
            <a:r>
              <a:rPr lang="de-DE" dirty="0" err="1"/>
              <a:t>Where</a:t>
            </a:r>
            <a:r>
              <a:rPr lang="de-DE" dirty="0"/>
              <a:t> </a:t>
            </a:r>
            <a:r>
              <a:rPr lang="de-DE" dirty="0" err="1"/>
              <a:t>does</a:t>
            </a:r>
            <a:r>
              <a:rPr lang="de-DE" dirty="0"/>
              <a:t> </a:t>
            </a:r>
            <a:r>
              <a:rPr lang="de-DE" dirty="0" err="1"/>
              <a:t>the</a:t>
            </a:r>
            <a:r>
              <a:rPr lang="de-DE" dirty="0"/>
              <a:t> Data </a:t>
            </a:r>
            <a:r>
              <a:rPr lang="de-DE" dirty="0" err="1"/>
              <a:t>come</a:t>
            </a:r>
            <a:r>
              <a:rPr lang="de-DE" dirty="0"/>
              <a:t> </a:t>
            </a:r>
            <a:r>
              <a:rPr lang="de-DE" dirty="0" err="1"/>
              <a:t>from</a:t>
            </a:r>
            <a:r>
              <a:rPr lang="de-DE" dirty="0"/>
              <a:t>? </a:t>
            </a:r>
            <a:r>
              <a:rPr lang="en-US" b="1" dirty="0"/>
              <a:t>Application Programming Interfaces (API) </a:t>
            </a:r>
            <a:endParaRPr lang="de-DE" dirty="0"/>
          </a:p>
        </p:txBody>
      </p:sp>
      <p:sp>
        <p:nvSpPr>
          <p:cNvPr id="3" name="Textplatzhalter 2">
            <a:extLst>
              <a:ext uri="{FF2B5EF4-FFF2-40B4-BE49-F238E27FC236}">
                <a16:creationId xmlns:a16="http://schemas.microsoft.com/office/drawing/2014/main" id="{3EC14A6D-F8D6-B52C-ACDA-B15D56B2107D}"/>
              </a:ext>
            </a:extLst>
          </p:cNvPr>
          <p:cNvSpPr>
            <a:spLocks noGrp="1"/>
          </p:cNvSpPr>
          <p:nvPr>
            <p:ph type="body" sz="quarter" idx="13"/>
          </p:nvPr>
        </p:nvSpPr>
        <p:spPr/>
        <p:txBody>
          <a:bodyPr/>
          <a:lstStyle/>
          <a:p>
            <a:endParaRPr lang="en-US" sz="1800" b="1" dirty="0"/>
          </a:p>
          <a:p>
            <a:r>
              <a:rPr lang="en-US" sz="1800" b="1" dirty="0"/>
              <a:t>An Application Programming Interface (API) is a set of commands, functions, or protocols that enable interaction with an external system</a:t>
            </a:r>
          </a:p>
          <a:p>
            <a:pPr marL="285750" indent="-285750">
              <a:buFont typeface="Arial" panose="020B0604020202020204" pitchFamily="34" charset="0"/>
              <a:buChar char="•"/>
            </a:pPr>
            <a:r>
              <a:rPr lang="en-US" sz="1800" dirty="0"/>
              <a:t>APIs provide developers with standard commands for performing common operations</a:t>
            </a:r>
          </a:p>
          <a:p>
            <a:pPr marL="285750" indent="-285750">
              <a:buFont typeface="Arial" panose="020B0604020202020204" pitchFamily="34" charset="0"/>
              <a:buChar char="•"/>
            </a:pPr>
            <a:r>
              <a:rPr lang="en-US" sz="1800" dirty="0"/>
              <a:t>APIs thus allow applications to communicate with each other </a:t>
            </a:r>
            <a:r>
              <a:rPr lang="en-US" sz="1800" dirty="0">
                <a:sym typeface="Wingdings" panose="05000000000000000000" pitchFamily="2" charset="2"/>
              </a:rPr>
              <a:t> p</a:t>
            </a:r>
            <a:r>
              <a:rPr lang="en-US" sz="1800" dirty="0"/>
              <a:t>rovides interoperability </a:t>
            </a:r>
          </a:p>
          <a:p>
            <a:pPr marL="285750" indent="-285750">
              <a:buFont typeface="Arial" panose="020B0604020202020204" pitchFamily="34" charset="0"/>
              <a:buChar char="•"/>
            </a:pPr>
            <a:r>
              <a:rPr lang="en-US" sz="1800" dirty="0"/>
              <a:t>An API is not the database or even the server, but the code that governs the access points for the server and enables communication</a:t>
            </a:r>
          </a:p>
          <a:p>
            <a:pPr marL="285750" indent="-285750">
              <a:buFont typeface="Arial" panose="020B0604020202020204" pitchFamily="34" charset="0"/>
              <a:buChar char="•"/>
            </a:pPr>
            <a:r>
              <a:rPr lang="en-US" sz="1800" dirty="0"/>
              <a:t>APIs allow access and (potentially) manipulation of web resources</a:t>
            </a:r>
          </a:p>
          <a:p>
            <a:endParaRPr lang="de-DE" sz="1800" dirty="0"/>
          </a:p>
        </p:txBody>
      </p:sp>
    </p:spTree>
    <p:extLst>
      <p:ext uri="{BB962C8B-B14F-4D97-AF65-F5344CB8AC3E}">
        <p14:creationId xmlns:p14="http://schemas.microsoft.com/office/powerpoint/2010/main" val="16791143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A1B02CD2-B1DF-16D1-FBD7-DCD0410DC63A}"/>
              </a:ext>
            </a:extLst>
          </p:cNvPr>
          <p:cNvSpPr>
            <a:spLocks noGrp="1"/>
          </p:cNvSpPr>
          <p:nvPr>
            <p:ph type="body" sz="quarter" idx="10"/>
          </p:nvPr>
        </p:nvSpPr>
        <p:spPr/>
        <p:txBody>
          <a:bodyPr/>
          <a:lstStyle/>
          <a:p>
            <a:r>
              <a:rPr lang="en-US" dirty="0"/>
              <a:t>General Concept of APIs</a:t>
            </a:r>
          </a:p>
        </p:txBody>
      </p:sp>
      <p:sp>
        <p:nvSpPr>
          <p:cNvPr id="3" name="Textplatzhalter 2">
            <a:extLst>
              <a:ext uri="{FF2B5EF4-FFF2-40B4-BE49-F238E27FC236}">
                <a16:creationId xmlns:a16="http://schemas.microsoft.com/office/drawing/2014/main" id="{3BA1B0B2-8FFD-7B38-16C9-21D226B638EA}"/>
              </a:ext>
            </a:extLst>
          </p:cNvPr>
          <p:cNvSpPr>
            <a:spLocks noGrp="1"/>
          </p:cNvSpPr>
          <p:nvPr>
            <p:ph type="body" sz="quarter" idx="13"/>
          </p:nvPr>
        </p:nvSpPr>
        <p:spPr/>
        <p:txBody>
          <a:bodyPr/>
          <a:lstStyle/>
          <a:p>
            <a:endParaRPr lang="en-US" dirty="0"/>
          </a:p>
          <a:p>
            <a:endParaRPr lang="en-US" dirty="0"/>
          </a:p>
          <a:p>
            <a:endParaRPr lang="en-US" dirty="0"/>
          </a:p>
          <a:p>
            <a:endParaRPr lang="en-US" sz="800" dirty="0"/>
          </a:p>
          <a:p>
            <a:endParaRPr lang="en-US" sz="800" dirty="0"/>
          </a:p>
          <a:p>
            <a:pPr>
              <a:lnSpc>
                <a:spcPct val="100000"/>
              </a:lnSpc>
              <a:spcBef>
                <a:spcPts val="1200"/>
              </a:spcBef>
            </a:pPr>
            <a:r>
              <a:rPr lang="en-US" dirty="0"/>
              <a:t>APIs are</a:t>
            </a:r>
          </a:p>
          <a:p>
            <a:pPr marL="342900" indent="-342900">
              <a:lnSpc>
                <a:spcPct val="100000"/>
              </a:lnSpc>
              <a:spcBef>
                <a:spcPts val="1200"/>
              </a:spcBef>
              <a:buFont typeface="Arial" panose="020B0604020202020204" pitchFamily="34" charset="0"/>
              <a:buChar char="•"/>
            </a:pPr>
            <a:r>
              <a:rPr lang="en-US" dirty="0"/>
              <a:t>Software that allow other applications to</a:t>
            </a:r>
            <a:br>
              <a:rPr lang="en-US" dirty="0"/>
            </a:br>
            <a:r>
              <a:rPr lang="en-US" dirty="0"/>
              <a:t>access their data or services</a:t>
            </a:r>
          </a:p>
          <a:p>
            <a:pPr marL="342900" indent="-342900">
              <a:lnSpc>
                <a:spcPct val="100000"/>
              </a:lnSpc>
              <a:spcBef>
                <a:spcPts val="1200"/>
              </a:spcBef>
              <a:buFont typeface="Arial" panose="020B0604020202020204" pitchFamily="34" charset="0"/>
              <a:buChar char="•"/>
            </a:pPr>
            <a:r>
              <a:rPr lang="en-US" dirty="0"/>
              <a:t>Instructions that enable the interaction</a:t>
            </a:r>
          </a:p>
          <a:p>
            <a:pPr marL="342900" indent="-342900">
              <a:lnSpc>
                <a:spcPct val="100000"/>
              </a:lnSpc>
              <a:spcBef>
                <a:spcPts val="1200"/>
              </a:spcBef>
              <a:buFont typeface="Arial" panose="020B0604020202020204" pitchFamily="34" charset="0"/>
              <a:buChar char="•"/>
            </a:pPr>
            <a:r>
              <a:rPr lang="en-US" dirty="0"/>
              <a:t>Sets of rules that describe how one</a:t>
            </a:r>
            <a:br>
              <a:rPr lang="en-US" dirty="0"/>
            </a:br>
            <a:r>
              <a:rPr lang="en-US" dirty="0"/>
              <a:t>application can interact with another</a:t>
            </a:r>
          </a:p>
        </p:txBody>
      </p:sp>
      <p:pic>
        <p:nvPicPr>
          <p:cNvPr id="4" name="Grafik 3" descr="Benutzer mit einfarbiger Füllung">
            <a:extLst>
              <a:ext uri="{FF2B5EF4-FFF2-40B4-BE49-F238E27FC236}">
                <a16:creationId xmlns:a16="http://schemas.microsoft.com/office/drawing/2014/main" id="{7BC3E7FD-A92C-4414-EFD2-62C61F18AB5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31800" y="1197224"/>
            <a:ext cx="914400" cy="914400"/>
          </a:xfrm>
          <a:prstGeom prst="rect">
            <a:avLst/>
          </a:prstGeom>
        </p:spPr>
      </p:pic>
      <p:pic>
        <p:nvPicPr>
          <p:cNvPr id="5" name="Grafik 4" descr="Server mit einfarbiger Füllung">
            <a:extLst>
              <a:ext uri="{FF2B5EF4-FFF2-40B4-BE49-F238E27FC236}">
                <a16:creationId xmlns:a16="http://schemas.microsoft.com/office/drawing/2014/main" id="{C917A190-29AE-4067-BE09-EBDDF787B23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148504" y="992704"/>
            <a:ext cx="914400" cy="914400"/>
          </a:xfrm>
          <a:prstGeom prst="rect">
            <a:avLst/>
          </a:prstGeom>
        </p:spPr>
      </p:pic>
      <p:sp>
        <p:nvSpPr>
          <p:cNvPr id="6" name="Textfeld 5">
            <a:extLst>
              <a:ext uri="{FF2B5EF4-FFF2-40B4-BE49-F238E27FC236}">
                <a16:creationId xmlns:a16="http://schemas.microsoft.com/office/drawing/2014/main" id="{677CEEC0-B814-E354-9BB8-B0D59CF241AB}"/>
              </a:ext>
            </a:extLst>
          </p:cNvPr>
          <p:cNvSpPr txBox="1"/>
          <p:nvPr/>
        </p:nvSpPr>
        <p:spPr>
          <a:xfrm>
            <a:off x="1643652" y="1857970"/>
            <a:ext cx="772667" cy="369332"/>
          </a:xfrm>
          <a:prstGeom prst="rect">
            <a:avLst/>
          </a:prstGeom>
          <a:noFill/>
        </p:spPr>
        <p:txBody>
          <a:bodyPr wrap="square" rtlCol="0">
            <a:spAutoFit/>
          </a:bodyPr>
          <a:lstStyle/>
          <a:p>
            <a:r>
              <a:rPr lang="en-US" dirty="0"/>
              <a:t>Client</a:t>
            </a:r>
          </a:p>
        </p:txBody>
      </p:sp>
      <p:sp>
        <p:nvSpPr>
          <p:cNvPr id="7" name="Textfeld 6">
            <a:extLst>
              <a:ext uri="{FF2B5EF4-FFF2-40B4-BE49-F238E27FC236}">
                <a16:creationId xmlns:a16="http://schemas.microsoft.com/office/drawing/2014/main" id="{CB3611C1-8BF2-F826-305B-32D7BA4B3873}"/>
              </a:ext>
            </a:extLst>
          </p:cNvPr>
          <p:cNvSpPr txBox="1"/>
          <p:nvPr/>
        </p:nvSpPr>
        <p:spPr>
          <a:xfrm>
            <a:off x="7218516" y="1857970"/>
            <a:ext cx="914400" cy="369332"/>
          </a:xfrm>
          <a:prstGeom prst="rect">
            <a:avLst/>
          </a:prstGeom>
          <a:noFill/>
        </p:spPr>
        <p:txBody>
          <a:bodyPr wrap="square" rtlCol="0">
            <a:spAutoFit/>
          </a:bodyPr>
          <a:lstStyle/>
          <a:p>
            <a:r>
              <a:rPr lang="en-US" dirty="0"/>
              <a:t>Server</a:t>
            </a:r>
          </a:p>
        </p:txBody>
      </p:sp>
      <p:cxnSp>
        <p:nvCxnSpPr>
          <p:cNvPr id="8" name="Gerade Verbindung mit Pfeil 7">
            <a:extLst>
              <a:ext uri="{FF2B5EF4-FFF2-40B4-BE49-F238E27FC236}">
                <a16:creationId xmlns:a16="http://schemas.microsoft.com/office/drawing/2014/main" id="{AFA82059-2428-64D5-76B9-CBE0A73355B1}"/>
              </a:ext>
            </a:extLst>
          </p:cNvPr>
          <p:cNvCxnSpPr/>
          <p:nvPr/>
        </p:nvCxnSpPr>
        <p:spPr>
          <a:xfrm>
            <a:off x="3654651" y="1410224"/>
            <a:ext cx="253672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9" name="Gerade Verbindung mit Pfeil 8">
            <a:extLst>
              <a:ext uri="{FF2B5EF4-FFF2-40B4-BE49-F238E27FC236}">
                <a16:creationId xmlns:a16="http://schemas.microsoft.com/office/drawing/2014/main" id="{1F9375D6-2D22-E6BB-C07F-10336D9136FA}"/>
              </a:ext>
            </a:extLst>
          </p:cNvPr>
          <p:cNvCxnSpPr>
            <a:cxnSpLocks/>
          </p:cNvCxnSpPr>
          <p:nvPr/>
        </p:nvCxnSpPr>
        <p:spPr>
          <a:xfrm flipH="1">
            <a:off x="3666368" y="1850371"/>
            <a:ext cx="252500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0" name="Textfeld 9">
            <a:extLst>
              <a:ext uri="{FF2B5EF4-FFF2-40B4-BE49-F238E27FC236}">
                <a16:creationId xmlns:a16="http://schemas.microsoft.com/office/drawing/2014/main" id="{C61B94F3-F7D7-675C-CFA9-015D241A4CD3}"/>
              </a:ext>
            </a:extLst>
          </p:cNvPr>
          <p:cNvSpPr txBox="1"/>
          <p:nvPr/>
        </p:nvSpPr>
        <p:spPr>
          <a:xfrm>
            <a:off x="3169829" y="1012558"/>
            <a:ext cx="3334286" cy="369332"/>
          </a:xfrm>
          <a:prstGeom prst="rect">
            <a:avLst/>
          </a:prstGeom>
          <a:noFill/>
        </p:spPr>
        <p:txBody>
          <a:bodyPr wrap="square" rtlCol="0">
            <a:spAutoFit/>
          </a:bodyPr>
          <a:lstStyle/>
          <a:p>
            <a:r>
              <a:rPr lang="en-US" dirty="0">
                <a:solidFill>
                  <a:srgbClr val="000000"/>
                </a:solidFill>
              </a:rPr>
              <a:t>API-request to gain information </a:t>
            </a:r>
          </a:p>
        </p:txBody>
      </p:sp>
      <p:sp>
        <p:nvSpPr>
          <p:cNvPr id="11" name="Textfeld 10">
            <a:extLst>
              <a:ext uri="{FF2B5EF4-FFF2-40B4-BE49-F238E27FC236}">
                <a16:creationId xmlns:a16="http://schemas.microsoft.com/office/drawing/2014/main" id="{D1915EE2-B1CF-4676-CBC0-794F0BDA43F7}"/>
              </a:ext>
            </a:extLst>
          </p:cNvPr>
          <p:cNvSpPr txBox="1"/>
          <p:nvPr/>
        </p:nvSpPr>
        <p:spPr>
          <a:xfrm>
            <a:off x="3351117" y="1877407"/>
            <a:ext cx="3334286" cy="646331"/>
          </a:xfrm>
          <a:prstGeom prst="rect">
            <a:avLst/>
          </a:prstGeom>
          <a:noFill/>
        </p:spPr>
        <p:txBody>
          <a:bodyPr wrap="square" rtlCol="0">
            <a:spAutoFit/>
          </a:bodyPr>
          <a:lstStyle/>
          <a:p>
            <a:r>
              <a:rPr lang="en-US" dirty="0">
                <a:solidFill>
                  <a:srgbClr val="000000"/>
                </a:solidFill>
              </a:rPr>
              <a:t>Server API-answer combined with requested information</a:t>
            </a:r>
          </a:p>
        </p:txBody>
      </p:sp>
      <p:pic>
        <p:nvPicPr>
          <p:cNvPr id="13" name="Grafik 12" descr="Monitor mit einfarbiger Füllung">
            <a:extLst>
              <a:ext uri="{FF2B5EF4-FFF2-40B4-BE49-F238E27FC236}">
                <a16:creationId xmlns:a16="http://schemas.microsoft.com/office/drawing/2014/main" id="{87F2CEFF-E664-400E-93BF-489F5B1618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59231" y="992704"/>
            <a:ext cx="914400" cy="914400"/>
          </a:xfrm>
          <a:prstGeom prst="rect">
            <a:avLst/>
          </a:prstGeom>
        </p:spPr>
      </p:pic>
      <p:sp>
        <p:nvSpPr>
          <p:cNvPr id="14" name="Geschweifte Klammer rechts 13">
            <a:extLst>
              <a:ext uri="{FF2B5EF4-FFF2-40B4-BE49-F238E27FC236}">
                <a16:creationId xmlns:a16="http://schemas.microsoft.com/office/drawing/2014/main" id="{370C0C88-5A7A-4E2F-8C9B-B921C1BFF20C}"/>
              </a:ext>
            </a:extLst>
          </p:cNvPr>
          <p:cNvSpPr/>
          <p:nvPr/>
        </p:nvSpPr>
        <p:spPr>
          <a:xfrm>
            <a:off x="4598464" y="2840032"/>
            <a:ext cx="166671" cy="962951"/>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feld 14">
            <a:extLst>
              <a:ext uri="{FF2B5EF4-FFF2-40B4-BE49-F238E27FC236}">
                <a16:creationId xmlns:a16="http://schemas.microsoft.com/office/drawing/2014/main" id="{E2234D17-3746-408D-AB6B-FA6D1E38EB2A}"/>
              </a:ext>
            </a:extLst>
          </p:cNvPr>
          <p:cNvSpPr txBox="1"/>
          <p:nvPr/>
        </p:nvSpPr>
        <p:spPr>
          <a:xfrm>
            <a:off x="4879096" y="2953634"/>
            <a:ext cx="1897194" cy="697563"/>
          </a:xfrm>
          <a:prstGeom prst="rect">
            <a:avLst/>
          </a:prstGeom>
          <a:noFill/>
        </p:spPr>
        <p:txBody>
          <a:bodyPr wrap="square" rtlCol="0">
            <a:spAutoFit/>
          </a:bodyPr>
          <a:lstStyle/>
          <a:p>
            <a:pPr marR="0" lvl="0" algn="l" defTabSz="914400" rtl="0" eaLnBrk="1" fontAlgn="auto" latinLnBrk="0" hangingPunct="1">
              <a:lnSpc>
                <a:spcPct val="114000"/>
              </a:lnSpc>
              <a:spcBef>
                <a:spcPts val="600"/>
              </a:spcBef>
              <a:spcAft>
                <a:spcPts val="0"/>
              </a:spcAft>
              <a:buClrTx/>
              <a:buSzTx/>
              <a:tabLst/>
              <a:defRPr/>
            </a:pPr>
            <a:r>
              <a:rPr lang="en-US" dirty="0">
                <a:solidFill>
                  <a:srgbClr val="000000"/>
                </a:solidFill>
                <a:latin typeface="Arial" panose="020B0604020202020204" pitchFamily="34" charset="0"/>
                <a:cs typeface="Arial" panose="020B0604020202020204" pitchFamily="34" charset="0"/>
              </a:rPr>
              <a:t>E</a:t>
            </a:r>
            <a:r>
              <a:rPr kumimoji="0" lang="en-US" b="0" i="0" u="none" strike="noStrike" kern="1200" cap="none" spc="0" normalizeH="0" baseline="0" noProof="0" dirty="0" err="1">
                <a:ln>
                  <a:noFill/>
                </a:ln>
                <a:solidFill>
                  <a:srgbClr val="000000"/>
                </a:solidFill>
                <a:effectLst/>
                <a:uLnTx/>
                <a:uFillTx/>
                <a:latin typeface="Arial" panose="020B0604020202020204" pitchFamily="34" charset="0"/>
                <a:cs typeface="Arial" panose="020B0604020202020204" pitchFamily="34" charset="0"/>
              </a:rPr>
              <a:t>nables</a:t>
            </a:r>
            <a:r>
              <a:rPr kumimoji="0" lang="en-US" b="0" i="0" u="none" strike="noStrike" kern="120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 data transmission</a:t>
            </a:r>
          </a:p>
        </p:txBody>
      </p:sp>
      <p:sp>
        <p:nvSpPr>
          <p:cNvPr id="16" name="Textfeld 15">
            <a:extLst>
              <a:ext uri="{FF2B5EF4-FFF2-40B4-BE49-F238E27FC236}">
                <a16:creationId xmlns:a16="http://schemas.microsoft.com/office/drawing/2014/main" id="{C3A4328C-14CD-4C65-AD97-F7227AE5FB15}"/>
              </a:ext>
            </a:extLst>
          </p:cNvPr>
          <p:cNvSpPr txBox="1"/>
          <p:nvPr/>
        </p:nvSpPr>
        <p:spPr>
          <a:xfrm>
            <a:off x="4836972" y="3827630"/>
            <a:ext cx="2411725" cy="646331"/>
          </a:xfrm>
          <a:prstGeom prst="rect">
            <a:avLst/>
          </a:prstGeom>
          <a:noFill/>
        </p:spPr>
        <p:txBody>
          <a:bodyPr wrap="square" rtlCol="0">
            <a:spAutoFit/>
          </a:bodyPr>
          <a:lstStyle/>
          <a:p>
            <a:r>
              <a:rPr lang="en-US" dirty="0">
                <a:solidFill>
                  <a:srgbClr val="000000"/>
                </a:solidFill>
                <a:latin typeface="Arial" panose="020B0604020202020204" pitchFamily="34" charset="0"/>
                <a:cs typeface="Arial" panose="020B0604020202020204" pitchFamily="34" charset="0"/>
              </a:rPr>
              <a:t>C</a:t>
            </a:r>
            <a:r>
              <a:rPr kumimoji="0" lang="en-US" b="0" i="0" u="none" strike="noStrike" kern="1200" cap="none" spc="0" normalizeH="0" baseline="0" noProof="0" dirty="0" err="1">
                <a:ln>
                  <a:noFill/>
                </a:ln>
                <a:solidFill>
                  <a:srgbClr val="000000"/>
                </a:solidFill>
                <a:effectLst/>
                <a:uLnTx/>
                <a:uFillTx/>
                <a:latin typeface="Arial" panose="020B0604020202020204" pitchFamily="34" charset="0"/>
                <a:cs typeface="Arial" panose="020B0604020202020204" pitchFamily="34" charset="0"/>
              </a:rPr>
              <a:t>ontains</a:t>
            </a:r>
            <a:r>
              <a:rPr kumimoji="0" lang="en-US" b="0" i="0" u="none" strike="noStrike" kern="120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 terms of data exchange</a:t>
            </a:r>
            <a:endParaRPr lang="en-US" sz="1400" dirty="0"/>
          </a:p>
        </p:txBody>
      </p:sp>
      <p:sp>
        <p:nvSpPr>
          <p:cNvPr id="17" name="Geschweifte Klammer rechts 16">
            <a:extLst>
              <a:ext uri="{FF2B5EF4-FFF2-40B4-BE49-F238E27FC236}">
                <a16:creationId xmlns:a16="http://schemas.microsoft.com/office/drawing/2014/main" id="{7AD4946C-AC0C-44BF-A0B7-A93AA6AC6E5F}"/>
              </a:ext>
            </a:extLst>
          </p:cNvPr>
          <p:cNvSpPr/>
          <p:nvPr/>
        </p:nvSpPr>
        <p:spPr>
          <a:xfrm>
            <a:off x="4595747" y="3872524"/>
            <a:ext cx="166671" cy="516835"/>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4276674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6">
                                            <p:txEl>
                                              <p:pRg st="0" end="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F543FF-6C75-4B4D-9D06-BC873927C257}"/>
              </a:ext>
            </a:extLst>
          </p:cNvPr>
          <p:cNvSpPr>
            <a:spLocks noGrp="1"/>
          </p:cNvSpPr>
          <p:nvPr>
            <p:ph type="title"/>
          </p:nvPr>
        </p:nvSpPr>
        <p:spPr/>
        <p:txBody>
          <a:bodyPr/>
          <a:lstStyle/>
          <a:p>
            <a:r>
              <a:rPr lang="en-US" dirty="0"/>
              <a:t>Dynamic Environments</a:t>
            </a:r>
            <a:br>
              <a:rPr lang="en-US" dirty="0"/>
            </a:br>
            <a:r>
              <a:rPr lang="en-US" sz="1600" dirty="0">
                <a:latin typeface="+mn-lt"/>
              </a:rPr>
              <a:t>Example: Internet-of-Things / Cyber-physical Systems</a:t>
            </a:r>
            <a:endParaRPr lang="de-DE" dirty="0">
              <a:latin typeface="+mn-lt"/>
            </a:endParaRPr>
          </a:p>
        </p:txBody>
      </p:sp>
      <p:sp>
        <p:nvSpPr>
          <p:cNvPr id="5" name="Rechteck 4">
            <a:extLst>
              <a:ext uri="{FF2B5EF4-FFF2-40B4-BE49-F238E27FC236}">
                <a16:creationId xmlns:a16="http://schemas.microsoft.com/office/drawing/2014/main" id="{A5637F8D-F986-4CD2-BBF5-3906D1EB3900}"/>
              </a:ext>
            </a:extLst>
          </p:cNvPr>
          <p:cNvSpPr/>
          <p:nvPr/>
        </p:nvSpPr>
        <p:spPr>
          <a:xfrm>
            <a:off x="1245185" y="3876991"/>
            <a:ext cx="2345514" cy="323486"/>
          </a:xfrm>
          <a:prstGeom prst="rect">
            <a:avLst/>
          </a:prstGeom>
        </p:spPr>
        <p:txBody>
          <a:bodyPr wrap="none">
            <a:spAutoFit/>
          </a:bodyPr>
          <a:lstStyle/>
          <a:p>
            <a:pPr defTabSz="685800"/>
            <a:r>
              <a:rPr lang="en-US" sz="1502" b="1" dirty="0">
                <a:solidFill>
                  <a:srgbClr val="000000"/>
                </a:solidFill>
                <a:latin typeface="Arial"/>
              </a:rPr>
              <a:t>Heterogeneous devices</a:t>
            </a:r>
          </a:p>
        </p:txBody>
      </p:sp>
      <p:sp>
        <p:nvSpPr>
          <p:cNvPr id="6" name="Rechteck 5">
            <a:extLst>
              <a:ext uri="{FF2B5EF4-FFF2-40B4-BE49-F238E27FC236}">
                <a16:creationId xmlns:a16="http://schemas.microsoft.com/office/drawing/2014/main" id="{05219EAA-E294-48F0-A32C-F2393A8F9101}"/>
              </a:ext>
            </a:extLst>
          </p:cNvPr>
          <p:cNvSpPr/>
          <p:nvPr/>
        </p:nvSpPr>
        <p:spPr>
          <a:xfrm>
            <a:off x="6073124" y="3876991"/>
            <a:ext cx="1836204" cy="323486"/>
          </a:xfrm>
          <a:prstGeom prst="rect">
            <a:avLst/>
          </a:prstGeom>
        </p:spPr>
        <p:txBody>
          <a:bodyPr wrap="square">
            <a:spAutoFit/>
          </a:bodyPr>
          <a:lstStyle/>
          <a:p>
            <a:pPr algn="ctr" defTabSz="685800"/>
            <a:r>
              <a:rPr lang="en-US" sz="1502" b="1" dirty="0">
                <a:solidFill>
                  <a:srgbClr val="000000"/>
                </a:solidFill>
                <a:latin typeface="Arial"/>
              </a:rPr>
              <a:t>Mobile devices</a:t>
            </a:r>
          </a:p>
        </p:txBody>
      </p:sp>
      <p:cxnSp>
        <p:nvCxnSpPr>
          <p:cNvPr id="9" name="Gerader Verbinder 8">
            <a:extLst>
              <a:ext uri="{FF2B5EF4-FFF2-40B4-BE49-F238E27FC236}">
                <a16:creationId xmlns:a16="http://schemas.microsoft.com/office/drawing/2014/main" id="{444A4B7E-EA8A-4E05-A203-416F8E035546}"/>
              </a:ext>
            </a:extLst>
          </p:cNvPr>
          <p:cNvCxnSpPr/>
          <p:nvPr/>
        </p:nvCxnSpPr>
        <p:spPr>
          <a:xfrm>
            <a:off x="4572000" y="1028700"/>
            <a:ext cx="0" cy="3262424"/>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pic>
        <p:nvPicPr>
          <p:cNvPr id="10" name="Grafik 9">
            <a:extLst>
              <a:ext uri="{FF2B5EF4-FFF2-40B4-BE49-F238E27FC236}">
                <a16:creationId xmlns:a16="http://schemas.microsoft.com/office/drawing/2014/main" id="{1F4217E6-B639-4233-B0BB-07CFB1AD5373}"/>
              </a:ext>
            </a:extLst>
          </p:cNvPr>
          <p:cNvPicPr>
            <a:picLocks noChangeAspect="1"/>
          </p:cNvPicPr>
          <p:nvPr/>
        </p:nvPicPr>
        <p:blipFill rotWithShape="1">
          <a:blip r:embed="rId2">
            <a:clrChange>
              <a:clrFrom>
                <a:srgbClr val="FFFFFF"/>
              </a:clrFrom>
              <a:clrTo>
                <a:srgbClr val="FFFFFF">
                  <a:alpha val="0"/>
                </a:srgbClr>
              </a:clrTo>
            </a:clrChange>
          </a:blip>
          <a:srcRect r="10484" b="14771"/>
          <a:stretch/>
        </p:blipFill>
        <p:spPr>
          <a:xfrm>
            <a:off x="6508327" y="862473"/>
            <a:ext cx="2332411" cy="1066386"/>
          </a:xfrm>
          <a:prstGeom prst="rect">
            <a:avLst/>
          </a:prstGeom>
        </p:spPr>
      </p:pic>
      <p:pic>
        <p:nvPicPr>
          <p:cNvPr id="3" name="Picture 2" descr="Bildergebnis fÃ¼r iot communication">
            <a:extLst>
              <a:ext uri="{FF2B5EF4-FFF2-40B4-BE49-F238E27FC236}">
                <a16:creationId xmlns:a16="http://schemas.microsoft.com/office/drawing/2014/main" id="{5A3334E5-0E64-23CC-1469-3734B2BB358E}"/>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678733" y="1167273"/>
            <a:ext cx="3467647" cy="270971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https://upload.wikimedia.org/wikipedia/commons/thumb/b/b4/MyonRobot.jpg/1024px-MyonRobot.jpg">
            <a:extLst>
              <a:ext uri="{FF2B5EF4-FFF2-40B4-BE49-F238E27FC236}">
                <a16:creationId xmlns:a16="http://schemas.microsoft.com/office/drawing/2014/main" id="{7B145F61-F0F4-F211-F999-0ABCA9E84CE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97621" y="1266834"/>
            <a:ext cx="1442658" cy="238601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Bildergebnis für smartphone application server">
            <a:extLst>
              <a:ext uri="{FF2B5EF4-FFF2-40B4-BE49-F238E27FC236}">
                <a16:creationId xmlns:a16="http://schemas.microsoft.com/office/drawing/2014/main" id="{45EF3AED-441E-2403-3CA4-8CCC6DC6632A}"/>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508327" y="1949284"/>
            <a:ext cx="2351984" cy="1763988"/>
          </a:xfrm>
          <a:prstGeom prst="rect">
            <a:avLst/>
          </a:prstGeom>
          <a:noFill/>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6185D89-1176-3EE9-8118-77AA51BBF075}"/>
              </a:ext>
            </a:extLst>
          </p:cNvPr>
          <p:cNvSpPr txBox="1"/>
          <p:nvPr/>
        </p:nvSpPr>
        <p:spPr>
          <a:xfrm>
            <a:off x="1663992" y="2275177"/>
            <a:ext cx="5816016" cy="461665"/>
          </a:xfrm>
          <a:prstGeom prst="rect">
            <a:avLst/>
          </a:prstGeom>
          <a:solidFill>
            <a:schemeClr val="bg2">
              <a:lumMod val="95000"/>
            </a:schemeClr>
          </a:solidFill>
          <a:ln w="28575">
            <a:solidFill>
              <a:schemeClr val="accent2">
                <a:lumMod val="75000"/>
              </a:schemeClr>
            </a:solidFill>
          </a:ln>
        </p:spPr>
        <p:style>
          <a:lnRef idx="1">
            <a:schemeClr val="accent6"/>
          </a:lnRef>
          <a:fillRef idx="2">
            <a:schemeClr val="accent6"/>
          </a:fillRef>
          <a:effectRef idx="1">
            <a:schemeClr val="accent6"/>
          </a:effectRef>
          <a:fontRef idx="minor">
            <a:schemeClr val="dk1"/>
          </a:fontRef>
        </p:style>
        <p:txBody>
          <a:bodyPr wrap="none" rtlCol="0">
            <a:spAutoFit/>
          </a:bodyPr>
          <a:lstStyle/>
          <a:p>
            <a:r>
              <a:rPr lang="de-DE" sz="2400" dirty="0">
                <a:solidFill>
                  <a:schemeClr val="tx1"/>
                </a:solidFill>
              </a:rPr>
              <a:t>New </a:t>
            </a:r>
            <a:r>
              <a:rPr lang="de-DE" sz="2400" dirty="0" err="1">
                <a:solidFill>
                  <a:schemeClr val="tx1"/>
                </a:solidFill>
              </a:rPr>
              <a:t>requirements</a:t>
            </a:r>
            <a:r>
              <a:rPr lang="de-DE" sz="2400" dirty="0">
                <a:solidFill>
                  <a:schemeClr val="tx1"/>
                </a:solidFill>
              </a:rPr>
              <a:t> </a:t>
            </a:r>
            <a:r>
              <a:rPr lang="de-DE" sz="2400" dirty="0" err="1">
                <a:solidFill>
                  <a:schemeClr val="tx1"/>
                </a:solidFill>
              </a:rPr>
              <a:t>for</a:t>
            </a:r>
            <a:r>
              <a:rPr lang="de-DE" sz="2400" dirty="0">
                <a:solidFill>
                  <a:schemeClr val="tx1"/>
                </a:solidFill>
              </a:rPr>
              <a:t> </a:t>
            </a:r>
            <a:r>
              <a:rPr lang="de-DE" sz="2400" dirty="0" err="1">
                <a:solidFill>
                  <a:schemeClr val="tx1"/>
                </a:solidFill>
              </a:rPr>
              <a:t>computer</a:t>
            </a:r>
            <a:r>
              <a:rPr lang="de-DE" sz="2400" dirty="0">
                <a:solidFill>
                  <a:schemeClr val="tx1"/>
                </a:solidFill>
              </a:rPr>
              <a:t> </a:t>
            </a:r>
            <a:r>
              <a:rPr lang="de-DE" sz="2400" dirty="0" err="1">
                <a:solidFill>
                  <a:schemeClr val="tx1"/>
                </a:solidFill>
              </a:rPr>
              <a:t>networks</a:t>
            </a:r>
            <a:endParaRPr lang="de-DE" sz="2400" dirty="0">
              <a:solidFill>
                <a:schemeClr val="tx1"/>
              </a:solidFill>
            </a:endParaRPr>
          </a:p>
        </p:txBody>
      </p:sp>
    </p:spTree>
    <p:extLst>
      <p:ext uri="{BB962C8B-B14F-4D97-AF65-F5344CB8AC3E}">
        <p14:creationId xmlns:p14="http://schemas.microsoft.com/office/powerpoint/2010/main" val="2794116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05E32CF6-BD64-2267-DF90-3211FCFC702A}"/>
              </a:ext>
            </a:extLst>
          </p:cNvPr>
          <p:cNvSpPr>
            <a:spLocks noGrp="1"/>
          </p:cNvSpPr>
          <p:nvPr>
            <p:ph type="body" sz="quarter" idx="10"/>
          </p:nvPr>
        </p:nvSpPr>
        <p:spPr/>
        <p:txBody>
          <a:bodyPr/>
          <a:lstStyle/>
          <a:p>
            <a:r>
              <a:rPr lang="en-US" dirty="0"/>
              <a:t>API Definitions</a:t>
            </a:r>
          </a:p>
        </p:txBody>
      </p:sp>
      <p:sp>
        <p:nvSpPr>
          <p:cNvPr id="3" name="Textplatzhalter 2">
            <a:extLst>
              <a:ext uri="{FF2B5EF4-FFF2-40B4-BE49-F238E27FC236}">
                <a16:creationId xmlns:a16="http://schemas.microsoft.com/office/drawing/2014/main" id="{5E66BE89-C43C-1DEF-3DCF-C4E06998D1A4}"/>
              </a:ext>
            </a:extLst>
          </p:cNvPr>
          <p:cNvSpPr>
            <a:spLocks noGrp="1"/>
          </p:cNvSpPr>
          <p:nvPr>
            <p:ph type="body" sz="quarter" idx="13"/>
          </p:nvPr>
        </p:nvSpPr>
        <p:spPr/>
        <p:txBody>
          <a:bodyPr/>
          <a:lstStyle/>
          <a:p>
            <a:pPr>
              <a:lnSpc>
                <a:spcPct val="100000"/>
              </a:lnSpc>
              <a:spcBef>
                <a:spcPts val="1200"/>
              </a:spcBef>
            </a:pPr>
            <a:r>
              <a:rPr lang="en-US" dirty="0"/>
              <a:t>There are various definitions from different viewpoints – example:</a:t>
            </a:r>
          </a:p>
          <a:p>
            <a:pPr>
              <a:lnSpc>
                <a:spcPct val="100000"/>
              </a:lnSpc>
              <a:spcBef>
                <a:spcPts val="1200"/>
              </a:spcBef>
            </a:pPr>
            <a:r>
              <a:rPr lang="en-US" dirty="0"/>
              <a:t>APIs facilitate pragmatic reuse and improve the productivity of software development</a:t>
            </a:r>
            <a:br>
              <a:rPr lang="en-US" dirty="0"/>
            </a:br>
            <a:r>
              <a:rPr lang="en-US" sz="1200" dirty="0"/>
              <a:t>(</a:t>
            </a:r>
            <a:r>
              <a:rPr lang="en-US" sz="1200" dirty="0" err="1"/>
              <a:t>Niu</a:t>
            </a:r>
            <a:r>
              <a:rPr lang="en-US" sz="1200" dirty="0"/>
              <a:t> et al. 2016)</a:t>
            </a:r>
            <a:endParaRPr lang="en-US" sz="1100" dirty="0"/>
          </a:p>
          <a:p>
            <a:endParaRPr lang="en-US" dirty="0"/>
          </a:p>
          <a:p>
            <a:endParaRPr lang="en-US" dirty="0"/>
          </a:p>
          <a:p>
            <a:r>
              <a:rPr lang="en-US" dirty="0"/>
              <a:t>Client-server request-response communication:</a:t>
            </a:r>
          </a:p>
          <a:p>
            <a:endParaRPr lang="en-US" dirty="0"/>
          </a:p>
        </p:txBody>
      </p:sp>
      <p:graphicFrame>
        <p:nvGraphicFramePr>
          <p:cNvPr id="5" name="Diagramm 4">
            <a:extLst>
              <a:ext uri="{FF2B5EF4-FFF2-40B4-BE49-F238E27FC236}">
                <a16:creationId xmlns:a16="http://schemas.microsoft.com/office/drawing/2014/main" id="{C1B7EC23-3E22-4E19-AD21-756DEDA9DD39}"/>
              </a:ext>
            </a:extLst>
          </p:cNvPr>
          <p:cNvGraphicFramePr/>
          <p:nvPr/>
        </p:nvGraphicFramePr>
        <p:xfrm>
          <a:off x="484729" y="2985459"/>
          <a:ext cx="8227471" cy="12003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6" name="Grafik 15" descr="Datenbank mit einfarbiger Füllung">
            <a:extLst>
              <a:ext uri="{FF2B5EF4-FFF2-40B4-BE49-F238E27FC236}">
                <a16:creationId xmlns:a16="http://schemas.microsoft.com/office/drawing/2014/main" id="{E9EB049C-0A63-4775-8E86-287926E516D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860537" y="3532441"/>
            <a:ext cx="626986" cy="626986"/>
          </a:xfrm>
          <a:prstGeom prst="rect">
            <a:avLst/>
          </a:prstGeom>
        </p:spPr>
      </p:pic>
      <p:pic>
        <p:nvPicPr>
          <p:cNvPr id="30" name="Grafik 29" descr="Internet mit einfarbiger Füllung">
            <a:extLst>
              <a:ext uri="{FF2B5EF4-FFF2-40B4-BE49-F238E27FC236}">
                <a16:creationId xmlns:a16="http://schemas.microsoft.com/office/drawing/2014/main" id="{DA243257-6CC3-4992-8553-0BF6D7BFEF7F}"/>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429256" y="3471644"/>
            <a:ext cx="748580" cy="748580"/>
          </a:xfrm>
          <a:prstGeom prst="rect">
            <a:avLst/>
          </a:prstGeom>
        </p:spPr>
      </p:pic>
      <p:pic>
        <p:nvPicPr>
          <p:cNvPr id="38" name="Grafik 37" descr="Server mit einfarbiger Füllung">
            <a:extLst>
              <a:ext uri="{FF2B5EF4-FFF2-40B4-BE49-F238E27FC236}">
                <a16:creationId xmlns:a16="http://schemas.microsoft.com/office/drawing/2014/main" id="{AB7F935F-4B88-4E0D-BE22-C4E77CF2C18D}"/>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6122464" y="3632045"/>
            <a:ext cx="537576" cy="537576"/>
          </a:xfrm>
          <a:prstGeom prst="rect">
            <a:avLst/>
          </a:prstGeom>
        </p:spPr>
      </p:pic>
      <p:cxnSp>
        <p:nvCxnSpPr>
          <p:cNvPr id="42" name="Gerade Verbindung mit Pfeil 41">
            <a:extLst>
              <a:ext uri="{FF2B5EF4-FFF2-40B4-BE49-F238E27FC236}">
                <a16:creationId xmlns:a16="http://schemas.microsoft.com/office/drawing/2014/main" id="{3B065E3A-9F4F-4FAF-AECA-E81F24A49720}"/>
              </a:ext>
            </a:extLst>
          </p:cNvPr>
          <p:cNvCxnSpPr>
            <a:cxnSpLocks/>
          </p:cNvCxnSpPr>
          <p:nvPr/>
        </p:nvCxnSpPr>
        <p:spPr>
          <a:xfrm>
            <a:off x="1487907" y="3486558"/>
            <a:ext cx="7962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Gerade Verbindung mit Pfeil 44">
            <a:extLst>
              <a:ext uri="{FF2B5EF4-FFF2-40B4-BE49-F238E27FC236}">
                <a16:creationId xmlns:a16="http://schemas.microsoft.com/office/drawing/2014/main" id="{BF365A09-A6D6-4096-B9F8-8C4F9340B9FE}"/>
              </a:ext>
            </a:extLst>
          </p:cNvPr>
          <p:cNvCxnSpPr>
            <a:cxnSpLocks/>
          </p:cNvCxnSpPr>
          <p:nvPr/>
        </p:nvCxnSpPr>
        <p:spPr>
          <a:xfrm flipH="1">
            <a:off x="1487907" y="3638958"/>
            <a:ext cx="7962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Gerade Verbindung mit Pfeil 47">
            <a:extLst>
              <a:ext uri="{FF2B5EF4-FFF2-40B4-BE49-F238E27FC236}">
                <a16:creationId xmlns:a16="http://schemas.microsoft.com/office/drawing/2014/main" id="{99FB1238-4C15-404E-9AE2-F573BF4F452E}"/>
              </a:ext>
            </a:extLst>
          </p:cNvPr>
          <p:cNvCxnSpPr>
            <a:cxnSpLocks/>
          </p:cNvCxnSpPr>
          <p:nvPr/>
        </p:nvCxnSpPr>
        <p:spPr>
          <a:xfrm>
            <a:off x="3297657" y="3509418"/>
            <a:ext cx="7962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Gerade Verbindung mit Pfeil 48">
            <a:extLst>
              <a:ext uri="{FF2B5EF4-FFF2-40B4-BE49-F238E27FC236}">
                <a16:creationId xmlns:a16="http://schemas.microsoft.com/office/drawing/2014/main" id="{80BEA92E-0608-4D0D-BD59-41BCD611C9A8}"/>
              </a:ext>
            </a:extLst>
          </p:cNvPr>
          <p:cNvCxnSpPr>
            <a:cxnSpLocks/>
          </p:cNvCxnSpPr>
          <p:nvPr/>
        </p:nvCxnSpPr>
        <p:spPr>
          <a:xfrm flipH="1">
            <a:off x="3297657" y="3661818"/>
            <a:ext cx="7962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Gerade Verbindung mit Pfeil 50">
            <a:extLst>
              <a:ext uri="{FF2B5EF4-FFF2-40B4-BE49-F238E27FC236}">
                <a16:creationId xmlns:a16="http://schemas.microsoft.com/office/drawing/2014/main" id="{F6F34A1B-3C76-49A2-A5A9-2A5BA1B968DF}"/>
              </a:ext>
            </a:extLst>
          </p:cNvPr>
          <p:cNvCxnSpPr/>
          <p:nvPr/>
        </p:nvCxnSpPr>
        <p:spPr>
          <a:xfrm>
            <a:off x="5088357" y="3585618"/>
            <a:ext cx="80391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3" name="Gerader Verbinder 52">
            <a:extLst>
              <a:ext uri="{FF2B5EF4-FFF2-40B4-BE49-F238E27FC236}">
                <a16:creationId xmlns:a16="http://schemas.microsoft.com/office/drawing/2014/main" id="{2D7F231F-486F-4F8E-9DA8-0A343F9E1FA0}"/>
              </a:ext>
            </a:extLst>
          </p:cNvPr>
          <p:cNvCxnSpPr>
            <a:cxnSpLocks/>
          </p:cNvCxnSpPr>
          <p:nvPr/>
        </p:nvCxnSpPr>
        <p:spPr>
          <a:xfrm>
            <a:off x="6890487" y="3587840"/>
            <a:ext cx="826770" cy="0"/>
          </a:xfrm>
          <a:prstGeom prst="line">
            <a:avLst/>
          </a:prstGeom>
        </p:spPr>
        <p:style>
          <a:lnRef idx="1">
            <a:schemeClr val="accent1"/>
          </a:lnRef>
          <a:fillRef idx="0">
            <a:schemeClr val="accent1"/>
          </a:fillRef>
          <a:effectRef idx="0">
            <a:schemeClr val="accent1"/>
          </a:effectRef>
          <a:fontRef idx="minor">
            <a:schemeClr val="tx1"/>
          </a:fontRef>
        </p:style>
      </p:cxnSp>
      <p:pic>
        <p:nvPicPr>
          <p:cNvPr id="18" name="Grafik 17">
            <a:extLst>
              <a:ext uri="{FF2B5EF4-FFF2-40B4-BE49-F238E27FC236}">
                <a16:creationId xmlns:a16="http://schemas.microsoft.com/office/drawing/2014/main" id="{ECC34BAE-7205-4990-8E0C-8026D9DF8DCB}"/>
              </a:ext>
            </a:extLst>
          </p:cNvPr>
          <p:cNvPicPr>
            <a:picLocks noChangeAspect="1"/>
          </p:cNvPicPr>
          <p:nvPr/>
        </p:nvPicPr>
        <p:blipFill>
          <a:blip r:embed="rId14"/>
          <a:stretch>
            <a:fillRect/>
          </a:stretch>
        </p:blipFill>
        <p:spPr>
          <a:xfrm>
            <a:off x="4306055" y="3606521"/>
            <a:ext cx="579824" cy="394510"/>
          </a:xfrm>
          <a:prstGeom prst="rect">
            <a:avLst/>
          </a:prstGeom>
        </p:spPr>
      </p:pic>
      <p:grpSp>
        <p:nvGrpSpPr>
          <p:cNvPr id="13" name="Gruppieren 12">
            <a:extLst>
              <a:ext uri="{FF2B5EF4-FFF2-40B4-BE49-F238E27FC236}">
                <a16:creationId xmlns:a16="http://schemas.microsoft.com/office/drawing/2014/main" id="{F7619AA1-6E4F-45BF-B9E4-A3E744D835D7}"/>
              </a:ext>
            </a:extLst>
          </p:cNvPr>
          <p:cNvGrpSpPr/>
          <p:nvPr/>
        </p:nvGrpSpPr>
        <p:grpSpPr>
          <a:xfrm>
            <a:off x="650861" y="3532441"/>
            <a:ext cx="806132" cy="533964"/>
            <a:chOff x="1286828" y="4374348"/>
            <a:chExt cx="806132" cy="533964"/>
          </a:xfrm>
        </p:grpSpPr>
        <p:sp>
          <p:nvSpPr>
            <p:cNvPr id="6" name="Textfeld 5">
              <a:extLst>
                <a:ext uri="{FF2B5EF4-FFF2-40B4-BE49-F238E27FC236}">
                  <a16:creationId xmlns:a16="http://schemas.microsoft.com/office/drawing/2014/main" id="{EA35B198-9214-4ABD-8F8C-CA448E930AE3}"/>
                </a:ext>
              </a:extLst>
            </p:cNvPr>
            <p:cNvSpPr txBox="1"/>
            <p:nvPr/>
          </p:nvSpPr>
          <p:spPr>
            <a:xfrm>
              <a:off x="1306830" y="4538980"/>
              <a:ext cx="671830" cy="369332"/>
            </a:xfrm>
            <a:prstGeom prst="rect">
              <a:avLst/>
            </a:prstGeom>
            <a:noFill/>
            <a:ln w="38100">
              <a:solidFill>
                <a:srgbClr val="000000"/>
              </a:solidFill>
            </a:ln>
          </p:spPr>
          <p:txBody>
            <a:bodyPr wrap="square" rtlCol="0">
              <a:spAutoFit/>
            </a:bodyPr>
            <a:lstStyle/>
            <a:p>
              <a:pPr algn="ctr"/>
              <a:r>
                <a:rPr lang="de-DE" dirty="0">
                  <a:solidFill>
                    <a:srgbClr val="000000"/>
                  </a:solidFill>
                </a:rPr>
                <a:t>&lt;/&gt;</a:t>
              </a:r>
              <a:endParaRPr lang="en-US" dirty="0">
                <a:solidFill>
                  <a:srgbClr val="000000"/>
                </a:solidFill>
              </a:endParaRPr>
            </a:p>
          </p:txBody>
        </p:sp>
        <p:cxnSp>
          <p:nvCxnSpPr>
            <p:cNvPr id="8" name="Gerader Verbinder 7">
              <a:extLst>
                <a:ext uri="{FF2B5EF4-FFF2-40B4-BE49-F238E27FC236}">
                  <a16:creationId xmlns:a16="http://schemas.microsoft.com/office/drawing/2014/main" id="{F9951C7D-2DEC-48F8-ADFC-07C342F0C6BA}"/>
                </a:ext>
              </a:extLst>
            </p:cNvPr>
            <p:cNvCxnSpPr>
              <a:cxnSpLocks/>
            </p:cNvCxnSpPr>
            <p:nvPr/>
          </p:nvCxnSpPr>
          <p:spPr>
            <a:xfrm>
              <a:off x="1286828" y="4501199"/>
              <a:ext cx="710565" cy="0"/>
            </a:xfrm>
            <a:prstGeom prst="line">
              <a:avLst/>
            </a:prstGeom>
            <a:ln w="76200">
              <a:solidFill>
                <a:srgbClr val="000000"/>
              </a:solidFill>
            </a:ln>
          </p:spPr>
          <p:style>
            <a:lnRef idx="1">
              <a:schemeClr val="accent1"/>
            </a:lnRef>
            <a:fillRef idx="0">
              <a:schemeClr val="accent1"/>
            </a:fillRef>
            <a:effectRef idx="0">
              <a:schemeClr val="accent1"/>
            </a:effectRef>
            <a:fontRef idx="minor">
              <a:schemeClr val="tx1"/>
            </a:fontRef>
          </p:style>
        </p:cxnSp>
        <p:sp>
          <p:nvSpPr>
            <p:cNvPr id="10" name="Textfeld 9">
              <a:extLst>
                <a:ext uri="{FF2B5EF4-FFF2-40B4-BE49-F238E27FC236}">
                  <a16:creationId xmlns:a16="http://schemas.microsoft.com/office/drawing/2014/main" id="{D486DD87-BCE1-4083-A8F2-AAAF0F136A15}"/>
                </a:ext>
              </a:extLst>
            </p:cNvPr>
            <p:cNvSpPr txBox="1"/>
            <p:nvPr/>
          </p:nvSpPr>
          <p:spPr>
            <a:xfrm>
              <a:off x="1695901" y="4374348"/>
              <a:ext cx="397059" cy="276999"/>
            </a:xfrm>
            <a:prstGeom prst="rect">
              <a:avLst/>
            </a:prstGeom>
            <a:noFill/>
          </p:spPr>
          <p:txBody>
            <a:bodyPr wrap="square" rtlCol="0">
              <a:spAutoFit/>
            </a:bodyPr>
            <a:lstStyle/>
            <a:p>
              <a:r>
                <a:rPr lang="de-DE" sz="1200" dirty="0">
                  <a:solidFill>
                    <a:srgbClr val="003F75"/>
                  </a:solidFill>
                </a:rPr>
                <a:t>•••</a:t>
              </a:r>
              <a:endParaRPr lang="en-US" sz="1200" dirty="0">
                <a:solidFill>
                  <a:srgbClr val="003F75"/>
                </a:solidFill>
              </a:endParaRPr>
            </a:p>
          </p:txBody>
        </p:sp>
      </p:grpSp>
    </p:spTree>
    <p:extLst>
      <p:ext uri="{BB962C8B-B14F-4D97-AF65-F5344CB8AC3E}">
        <p14:creationId xmlns:p14="http://schemas.microsoft.com/office/powerpoint/2010/main" val="3413153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D5C8E201-4199-4F1A-9022-DEDC542FD420}"/>
              </a:ext>
            </a:extLst>
          </p:cNvPr>
          <p:cNvSpPr>
            <a:spLocks noGrp="1"/>
          </p:cNvSpPr>
          <p:nvPr>
            <p:ph type="body" sz="quarter" idx="10"/>
          </p:nvPr>
        </p:nvSpPr>
        <p:spPr/>
        <p:txBody>
          <a:bodyPr/>
          <a:lstStyle/>
          <a:p>
            <a:r>
              <a:rPr lang="en-US" dirty="0"/>
              <a:t>Types of APIs – Use Case</a:t>
            </a:r>
          </a:p>
        </p:txBody>
      </p:sp>
      <p:sp>
        <p:nvSpPr>
          <p:cNvPr id="3" name="Textplatzhalter 2">
            <a:extLst>
              <a:ext uri="{FF2B5EF4-FFF2-40B4-BE49-F238E27FC236}">
                <a16:creationId xmlns:a16="http://schemas.microsoft.com/office/drawing/2014/main" id="{ED4B5B32-167F-4582-8982-63B14DCDFDB2}"/>
              </a:ext>
            </a:extLst>
          </p:cNvPr>
          <p:cNvSpPr>
            <a:spLocks noGrp="1"/>
          </p:cNvSpPr>
          <p:nvPr>
            <p:ph type="body" sz="quarter" idx="13"/>
          </p:nvPr>
        </p:nvSpPr>
        <p:spPr/>
        <p:txBody>
          <a:bodyPr/>
          <a:lstStyle/>
          <a:p>
            <a:pPr>
              <a:lnSpc>
                <a:spcPct val="100000"/>
              </a:lnSpc>
              <a:spcBef>
                <a:spcPts val="1200"/>
              </a:spcBef>
            </a:pPr>
            <a:r>
              <a:rPr lang="en-US" b="1" dirty="0"/>
              <a:t>Web API</a:t>
            </a:r>
          </a:p>
          <a:p>
            <a:pPr marL="342900" indent="-342900">
              <a:lnSpc>
                <a:spcPct val="100000"/>
              </a:lnSpc>
              <a:spcBef>
                <a:spcPts val="1200"/>
              </a:spcBef>
              <a:buFont typeface="Arial" panose="020B0604020202020204" pitchFamily="34" charset="0"/>
              <a:buChar char="•"/>
            </a:pPr>
            <a:r>
              <a:rPr lang="en-US" dirty="0"/>
              <a:t>Most common API class</a:t>
            </a:r>
          </a:p>
          <a:p>
            <a:pPr marL="342900" indent="-342900">
              <a:lnSpc>
                <a:spcPct val="100000"/>
              </a:lnSpc>
              <a:spcBef>
                <a:spcPts val="1200"/>
              </a:spcBef>
              <a:buFont typeface="Arial" panose="020B0604020202020204" pitchFamily="34" charset="0"/>
              <a:buChar char="•"/>
            </a:pPr>
            <a:r>
              <a:rPr lang="en-US" dirty="0"/>
              <a:t>Provides functionality transfer and machine-readable data between web-based systems in a client-server model</a:t>
            </a:r>
          </a:p>
          <a:p>
            <a:pPr marL="342900" indent="-342900">
              <a:lnSpc>
                <a:spcPct val="100000"/>
              </a:lnSpc>
              <a:spcBef>
                <a:spcPts val="1200"/>
              </a:spcBef>
              <a:buFont typeface="Arial" panose="020B0604020202020204" pitchFamily="34" charset="0"/>
              <a:buChar char="•"/>
            </a:pPr>
            <a:r>
              <a:rPr lang="en-US" dirty="0"/>
              <a:t>Mainly uses Hypertext Transfer Protocol (HTTP) to deliver requests from web applications and responses from servers</a:t>
            </a:r>
          </a:p>
          <a:p>
            <a:pPr marL="342900" indent="-342900">
              <a:lnSpc>
                <a:spcPct val="100000"/>
              </a:lnSpc>
              <a:spcBef>
                <a:spcPts val="1200"/>
              </a:spcBef>
              <a:buFont typeface="Arial" panose="020B0604020202020204" pitchFamily="34" charset="0"/>
              <a:buChar char="•"/>
            </a:pPr>
            <a:r>
              <a:rPr lang="en-US" dirty="0"/>
              <a:t>Can be used to extend app or site functionalities, e.g., Google Maps API to add a map to a website</a:t>
            </a:r>
          </a:p>
        </p:txBody>
      </p:sp>
    </p:spTree>
    <p:extLst>
      <p:ext uri="{BB962C8B-B14F-4D97-AF65-F5344CB8AC3E}">
        <p14:creationId xmlns:p14="http://schemas.microsoft.com/office/powerpoint/2010/main" val="21859061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D153BE75-0EC0-4717-8C4E-33D05889175E}"/>
              </a:ext>
            </a:extLst>
          </p:cNvPr>
          <p:cNvSpPr>
            <a:spLocks noGrp="1"/>
          </p:cNvSpPr>
          <p:nvPr>
            <p:ph type="body" sz="quarter" idx="10"/>
          </p:nvPr>
        </p:nvSpPr>
        <p:spPr/>
        <p:txBody>
          <a:bodyPr/>
          <a:lstStyle/>
          <a:p>
            <a:r>
              <a:rPr lang="en-US" dirty="0"/>
              <a:t>API calls</a:t>
            </a:r>
          </a:p>
        </p:txBody>
      </p:sp>
      <p:sp>
        <p:nvSpPr>
          <p:cNvPr id="3" name="Textplatzhalter 2">
            <a:extLst>
              <a:ext uri="{FF2B5EF4-FFF2-40B4-BE49-F238E27FC236}">
                <a16:creationId xmlns:a16="http://schemas.microsoft.com/office/drawing/2014/main" id="{466845DF-C91A-457C-8180-8BF560EC63E8}"/>
              </a:ext>
            </a:extLst>
          </p:cNvPr>
          <p:cNvSpPr>
            <a:spLocks noGrp="1"/>
          </p:cNvSpPr>
          <p:nvPr>
            <p:ph type="body" sz="quarter" idx="13"/>
          </p:nvPr>
        </p:nvSpPr>
        <p:spPr/>
        <p:txBody>
          <a:bodyPr/>
          <a:lstStyle/>
          <a:p>
            <a:pPr>
              <a:lnSpc>
                <a:spcPct val="100000"/>
              </a:lnSpc>
              <a:spcBef>
                <a:spcPts val="1200"/>
              </a:spcBef>
            </a:pPr>
            <a:r>
              <a:rPr lang="en-US" dirty="0"/>
              <a:t>API calls are specific requests to a software to perform particular actions/ access its functionality, e.g., retrieving or create data</a:t>
            </a:r>
          </a:p>
          <a:p>
            <a:pPr marL="342900" indent="-342900">
              <a:lnSpc>
                <a:spcPct val="100000"/>
              </a:lnSpc>
              <a:spcBef>
                <a:spcPts val="1200"/>
              </a:spcBef>
              <a:buFont typeface="Arial" panose="020B0604020202020204" pitchFamily="34" charset="0"/>
              <a:buChar char="•"/>
            </a:pPr>
            <a:r>
              <a:rPr lang="en-US" dirty="0">
                <a:sym typeface="Wingdings" panose="05000000000000000000" pitchFamily="2" charset="2"/>
              </a:rPr>
              <a:t>Required syntax is described in documentation</a:t>
            </a:r>
          </a:p>
          <a:p>
            <a:pPr marL="342900" indent="-342900">
              <a:lnSpc>
                <a:spcPct val="100000"/>
              </a:lnSpc>
              <a:spcBef>
                <a:spcPts val="1200"/>
              </a:spcBef>
              <a:buFont typeface="Arial" panose="020B0604020202020204" pitchFamily="34" charset="0"/>
              <a:buChar char="•"/>
            </a:pPr>
            <a:r>
              <a:rPr lang="en-US" dirty="0">
                <a:sym typeface="Wingdings" panose="05000000000000000000" pitchFamily="2" charset="2"/>
              </a:rPr>
              <a:t>Requests and responses vary depending on the web API type</a:t>
            </a:r>
          </a:p>
          <a:p>
            <a:pPr marL="342900" indent="-342900">
              <a:lnSpc>
                <a:spcPct val="100000"/>
              </a:lnSpc>
              <a:spcBef>
                <a:spcPts val="1200"/>
              </a:spcBef>
              <a:buFont typeface="Arial" panose="020B0604020202020204" pitchFamily="34" charset="0"/>
              <a:buChar char="•"/>
            </a:pPr>
            <a:r>
              <a:rPr lang="en-US" dirty="0"/>
              <a:t>The destination of that request is an API endpoint, which is a specific URL</a:t>
            </a:r>
          </a:p>
          <a:p>
            <a:pPr marL="342900" indent="-342900">
              <a:lnSpc>
                <a:spcPct val="100000"/>
              </a:lnSpc>
              <a:spcBef>
                <a:spcPts val="1200"/>
              </a:spcBef>
              <a:buFont typeface="Arial" panose="020B0604020202020204" pitchFamily="34" charset="0"/>
              <a:buChar char="•"/>
            </a:pPr>
            <a:r>
              <a:rPr lang="en-US" dirty="0"/>
              <a:t>API calls use HTTP methods like </a:t>
            </a:r>
            <a:r>
              <a:rPr lang="de-DE" dirty="0"/>
              <a:t>GET, POST, PUT, DELETE, etc.</a:t>
            </a:r>
            <a:endParaRPr lang="en-US" dirty="0"/>
          </a:p>
        </p:txBody>
      </p:sp>
    </p:spTree>
    <p:extLst>
      <p:ext uri="{BB962C8B-B14F-4D97-AF65-F5344CB8AC3E}">
        <p14:creationId xmlns:p14="http://schemas.microsoft.com/office/powerpoint/2010/main" val="26135267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2242AB3B-1829-71B4-C0D4-540543326DA9}"/>
              </a:ext>
            </a:extLst>
          </p:cNvPr>
          <p:cNvSpPr>
            <a:spLocks noGrp="1"/>
          </p:cNvSpPr>
          <p:nvPr>
            <p:ph type="body" sz="quarter" idx="10"/>
          </p:nvPr>
        </p:nvSpPr>
        <p:spPr/>
        <p:txBody>
          <a:bodyPr/>
          <a:lstStyle/>
          <a:p>
            <a:r>
              <a:rPr lang="de-DE" dirty="0"/>
              <a:t>Summary</a:t>
            </a:r>
          </a:p>
        </p:txBody>
      </p:sp>
      <p:sp>
        <p:nvSpPr>
          <p:cNvPr id="3" name="Textplatzhalter 2">
            <a:extLst>
              <a:ext uri="{FF2B5EF4-FFF2-40B4-BE49-F238E27FC236}">
                <a16:creationId xmlns:a16="http://schemas.microsoft.com/office/drawing/2014/main" id="{E5035893-1AE8-07B3-1307-296ED8A2AAB6}"/>
              </a:ext>
            </a:extLst>
          </p:cNvPr>
          <p:cNvSpPr>
            <a:spLocks noGrp="1"/>
          </p:cNvSpPr>
          <p:nvPr>
            <p:ph type="body" sz="quarter" idx="13"/>
          </p:nvPr>
        </p:nvSpPr>
        <p:spPr/>
        <p:txBody>
          <a:bodyPr/>
          <a:lstStyle/>
          <a:p>
            <a:r>
              <a:rPr lang="de-DE" sz="1400" dirty="0"/>
              <a:t>Distributed Systems</a:t>
            </a:r>
          </a:p>
          <a:p>
            <a:pPr marL="285750" indent="-285750">
              <a:buFont typeface="Arial" panose="020B0604020202020204" pitchFamily="34" charset="0"/>
              <a:buChar char="•"/>
            </a:pPr>
            <a:r>
              <a:rPr lang="en-US" sz="1400" dirty="0"/>
              <a:t>A collection of independent computers that appear as a single coherent system to users.</a:t>
            </a:r>
          </a:p>
          <a:p>
            <a:pPr marL="285750" indent="-285750">
              <a:buFont typeface="Arial" panose="020B0604020202020204" pitchFamily="34" charset="0"/>
              <a:buChar char="•"/>
            </a:pPr>
            <a:r>
              <a:rPr lang="de-DE" sz="1400" dirty="0"/>
              <a:t>Components:</a:t>
            </a:r>
          </a:p>
          <a:p>
            <a:pPr marL="742950" lvl="1" indent="-285750">
              <a:buFont typeface="Arial" panose="020B0604020202020204" pitchFamily="34" charset="0"/>
              <a:buChar char="•"/>
            </a:pPr>
            <a:r>
              <a:rPr lang="de-DE" sz="1200" dirty="0">
                <a:solidFill>
                  <a:srgbClr val="000000"/>
                </a:solidFill>
              </a:rPr>
              <a:t>Nodes: </a:t>
            </a:r>
            <a:r>
              <a:rPr lang="de-DE" sz="1200" dirty="0" err="1">
                <a:solidFill>
                  <a:srgbClr val="000000"/>
                </a:solidFill>
              </a:rPr>
              <a:t>Various</a:t>
            </a:r>
            <a:r>
              <a:rPr lang="de-DE" sz="1200" dirty="0">
                <a:solidFill>
                  <a:srgbClr val="000000"/>
                </a:solidFill>
              </a:rPr>
              <a:t> </a:t>
            </a:r>
            <a:r>
              <a:rPr lang="de-DE" sz="1200" dirty="0" err="1">
                <a:solidFill>
                  <a:srgbClr val="000000"/>
                </a:solidFill>
              </a:rPr>
              <a:t>computer</a:t>
            </a:r>
            <a:r>
              <a:rPr lang="de-DE" sz="1200" dirty="0">
                <a:solidFill>
                  <a:srgbClr val="000000"/>
                </a:solidFill>
              </a:rPr>
              <a:t> </a:t>
            </a:r>
            <a:r>
              <a:rPr lang="de-DE" sz="1200" dirty="0" err="1">
                <a:solidFill>
                  <a:srgbClr val="000000"/>
                </a:solidFill>
              </a:rPr>
              <a:t>systems</a:t>
            </a:r>
            <a:r>
              <a:rPr lang="de-DE" sz="1200" dirty="0">
                <a:solidFill>
                  <a:srgbClr val="000000"/>
                </a:solidFill>
              </a:rPr>
              <a:t> </a:t>
            </a:r>
            <a:r>
              <a:rPr lang="de-DE" sz="1200" dirty="0" err="1">
                <a:solidFill>
                  <a:srgbClr val="000000"/>
                </a:solidFill>
              </a:rPr>
              <a:t>with</a:t>
            </a:r>
            <a:r>
              <a:rPr lang="de-DE" sz="1200" dirty="0">
                <a:solidFill>
                  <a:srgbClr val="000000"/>
                </a:solidFill>
              </a:rPr>
              <a:t> different OS and </a:t>
            </a:r>
            <a:r>
              <a:rPr lang="de-DE" sz="1200" dirty="0" err="1">
                <a:solidFill>
                  <a:srgbClr val="000000"/>
                </a:solidFill>
              </a:rPr>
              <a:t>hardware</a:t>
            </a:r>
            <a:r>
              <a:rPr lang="de-DE" sz="1200" dirty="0">
                <a:solidFill>
                  <a:srgbClr val="000000"/>
                </a:solidFill>
              </a:rPr>
              <a:t>.</a:t>
            </a:r>
          </a:p>
          <a:p>
            <a:pPr marL="742950" lvl="1" indent="-285750">
              <a:buFont typeface="Arial" panose="020B0604020202020204" pitchFamily="34" charset="0"/>
              <a:buChar char="•"/>
            </a:pPr>
            <a:r>
              <a:rPr lang="de-DE" sz="1200" dirty="0" err="1">
                <a:solidFill>
                  <a:srgbClr val="000000"/>
                </a:solidFill>
              </a:rPr>
              <a:t>Edges</a:t>
            </a:r>
            <a:r>
              <a:rPr lang="de-DE" sz="1200" dirty="0">
                <a:solidFill>
                  <a:srgbClr val="000000"/>
                </a:solidFill>
              </a:rPr>
              <a:t>: Network </a:t>
            </a:r>
            <a:r>
              <a:rPr lang="de-DE" sz="1200" dirty="0" err="1">
                <a:solidFill>
                  <a:srgbClr val="000000"/>
                </a:solidFill>
              </a:rPr>
              <a:t>protocols</a:t>
            </a:r>
            <a:r>
              <a:rPr lang="de-DE" sz="1200" dirty="0">
                <a:solidFill>
                  <a:srgbClr val="000000"/>
                </a:solidFill>
              </a:rPr>
              <a:t> (e.g., TCP/IP) and </a:t>
            </a:r>
            <a:r>
              <a:rPr lang="de-DE" sz="1200" dirty="0" err="1">
                <a:solidFill>
                  <a:srgbClr val="000000"/>
                </a:solidFill>
              </a:rPr>
              <a:t>media</a:t>
            </a:r>
            <a:r>
              <a:rPr lang="de-DE" sz="1200" dirty="0">
                <a:solidFill>
                  <a:srgbClr val="000000"/>
                </a:solidFill>
              </a:rPr>
              <a:t> (e.g., Wi-Fi, Ethernet).</a:t>
            </a:r>
          </a:p>
          <a:p>
            <a:pPr marL="742950" lvl="1" indent="-285750">
              <a:buFont typeface="Arial" panose="020B0604020202020204" pitchFamily="34" charset="0"/>
              <a:buChar char="•"/>
            </a:pPr>
            <a:endParaRPr lang="de-DE" sz="1200" dirty="0">
              <a:solidFill>
                <a:srgbClr val="000000"/>
              </a:solidFill>
            </a:endParaRPr>
          </a:p>
          <a:p>
            <a:r>
              <a:rPr lang="de-DE" sz="1400" dirty="0"/>
              <a:t>HTTP (Hypertext Transfer Protocol)</a:t>
            </a:r>
          </a:p>
          <a:p>
            <a:pPr marL="285750" indent="-285750">
              <a:buFont typeface="Arial" panose="020B0604020202020204" pitchFamily="34" charset="0"/>
              <a:buChar char="•"/>
            </a:pPr>
            <a:r>
              <a:rPr lang="en-US" sz="1200" dirty="0"/>
              <a:t>Foundation of data exchange on the Web, enabling client-server communication.</a:t>
            </a:r>
          </a:p>
          <a:p>
            <a:pPr marL="285750" indent="-285750">
              <a:buFont typeface="Arial" panose="020B0604020202020204" pitchFamily="34" charset="0"/>
              <a:buChar char="•"/>
            </a:pPr>
            <a:endParaRPr lang="en-US" sz="1200" dirty="0"/>
          </a:p>
          <a:p>
            <a:r>
              <a:rPr lang="de-DE" sz="1400" dirty="0"/>
              <a:t>API (</a:t>
            </a:r>
            <a:r>
              <a:rPr lang="de-DE" sz="1400" dirty="0" err="1"/>
              <a:t>Application</a:t>
            </a:r>
            <a:r>
              <a:rPr lang="de-DE" sz="1400" dirty="0"/>
              <a:t> </a:t>
            </a:r>
            <a:r>
              <a:rPr lang="de-DE" sz="1400" dirty="0" err="1"/>
              <a:t>Programming</a:t>
            </a:r>
            <a:r>
              <a:rPr lang="de-DE" sz="1400" dirty="0"/>
              <a:t> Interface)</a:t>
            </a:r>
          </a:p>
          <a:p>
            <a:pPr marL="285750" indent="-285750">
              <a:buFont typeface="Arial" panose="020B0604020202020204" pitchFamily="34" charset="0"/>
              <a:buChar char="•"/>
            </a:pPr>
            <a:r>
              <a:rPr lang="en-US" sz="1200" dirty="0"/>
              <a:t>A set of commands, functions, or protocols for interacting with an external system.</a:t>
            </a:r>
          </a:p>
          <a:p>
            <a:pPr marL="285750" indent="-285750">
              <a:buFont typeface="Arial" panose="020B0604020202020204" pitchFamily="34" charset="0"/>
              <a:buChar char="•"/>
            </a:pPr>
            <a:r>
              <a:rPr lang="en-US" sz="1200" dirty="0"/>
              <a:t>Standardize the way components interact and exchange data.</a:t>
            </a:r>
          </a:p>
          <a:p>
            <a:pPr marL="285750" indent="-285750">
              <a:buFont typeface="Arial" panose="020B0604020202020204" pitchFamily="34" charset="0"/>
              <a:buChar char="•"/>
            </a:pPr>
            <a:r>
              <a:rPr lang="en-US" sz="1200" dirty="0"/>
              <a:t>Allow for interoperability and integration of various services and applications.</a:t>
            </a:r>
          </a:p>
          <a:p>
            <a:pPr marL="285750" indent="-285750">
              <a:buFont typeface="Arial" panose="020B0604020202020204" pitchFamily="34" charset="0"/>
              <a:buChar char="•"/>
            </a:pPr>
            <a:endParaRPr lang="de-DE" sz="1200" dirty="0"/>
          </a:p>
          <a:p>
            <a:endParaRPr lang="de-DE" dirty="0"/>
          </a:p>
        </p:txBody>
      </p:sp>
    </p:spTree>
    <p:extLst>
      <p:ext uri="{BB962C8B-B14F-4D97-AF65-F5344CB8AC3E}">
        <p14:creationId xmlns:p14="http://schemas.microsoft.com/office/powerpoint/2010/main" val="32912318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Further Reading</a:t>
            </a:r>
            <a:endParaRPr lang="en-US" dirty="0"/>
          </a:p>
        </p:txBody>
      </p:sp>
      <p:sp>
        <p:nvSpPr>
          <p:cNvPr id="3" name="Inhaltsplatzhalter 2"/>
          <p:cNvSpPr>
            <a:spLocks noGrp="1"/>
          </p:cNvSpPr>
          <p:nvPr>
            <p:ph idx="1"/>
          </p:nvPr>
        </p:nvSpPr>
        <p:spPr>
          <a:xfrm>
            <a:off x="3924300" y="889000"/>
            <a:ext cx="4965700" cy="3467018"/>
          </a:xfrm>
        </p:spPr>
        <p:txBody>
          <a:bodyPr/>
          <a:lstStyle/>
          <a:p>
            <a:pPr marL="0" indent="0">
              <a:buNone/>
            </a:pPr>
            <a:r>
              <a:rPr lang="en-US" sz="1800" dirty="0"/>
              <a:t>A. Tanenbaum, N. </a:t>
            </a:r>
            <a:r>
              <a:rPr lang="en-US" sz="1800" dirty="0" err="1"/>
              <a:t>Feamster</a:t>
            </a:r>
            <a:r>
              <a:rPr lang="en-US" sz="1800" dirty="0"/>
              <a:t>, and D. </a:t>
            </a:r>
            <a:r>
              <a:rPr lang="en-US" sz="1800" dirty="0" err="1"/>
              <a:t>Wetherall</a:t>
            </a:r>
            <a:r>
              <a:rPr lang="en-US" sz="1800" dirty="0"/>
              <a:t>: </a:t>
            </a:r>
            <a:r>
              <a:rPr lang="en-US" sz="1800" b="1" dirty="0"/>
              <a:t>Computer Networks</a:t>
            </a:r>
            <a:r>
              <a:rPr lang="en-US" sz="1800" dirty="0"/>
              <a:t>. Pearson, 6</a:t>
            </a:r>
            <a:r>
              <a:rPr lang="en-US" sz="1800" baseline="30000" dirty="0"/>
              <a:t>th</a:t>
            </a:r>
            <a:r>
              <a:rPr lang="en-US" sz="1800" dirty="0"/>
              <a:t> edition, 2021.</a:t>
            </a:r>
          </a:p>
          <a:p>
            <a:pPr marL="0" indent="0">
              <a:buNone/>
            </a:pPr>
            <a:endParaRPr lang="en-US" sz="1800" dirty="0"/>
          </a:p>
          <a:p>
            <a:pPr marL="0" indent="0">
              <a:buNone/>
            </a:pPr>
            <a:r>
              <a:rPr lang="de-DE" sz="1800" dirty="0"/>
              <a:t>5</a:t>
            </a:r>
            <a:r>
              <a:rPr lang="de-DE" sz="1800" baseline="30000" dirty="0"/>
              <a:t>th</a:t>
            </a:r>
            <a:r>
              <a:rPr lang="de-DE" sz="1800" dirty="0"/>
              <a:t> </a:t>
            </a:r>
            <a:r>
              <a:rPr lang="de-DE" sz="1800" dirty="0" err="1"/>
              <a:t>edition</a:t>
            </a:r>
            <a:r>
              <a:rPr lang="de-DE" sz="1800" dirty="0"/>
              <a:t> </a:t>
            </a:r>
            <a:r>
              <a:rPr lang="de-DE" sz="1800" dirty="0" err="1"/>
              <a:t>is</a:t>
            </a:r>
            <a:r>
              <a:rPr lang="de-DE" sz="1800" dirty="0"/>
              <a:t> online </a:t>
            </a:r>
            <a:r>
              <a:rPr lang="de-DE" sz="1800" dirty="0" err="1"/>
              <a:t>available</a:t>
            </a:r>
            <a:r>
              <a:rPr lang="de-DE" sz="1800" dirty="0"/>
              <a:t> at: </a:t>
            </a:r>
            <a:r>
              <a:rPr lang="de-DE" sz="1800" dirty="0">
                <a:hlinkClick r:id="rId2"/>
              </a:rPr>
              <a:t>https://csc-knu.github.io/sys-prog/books/Andrew%20S.%20Tanenbaum%20-%20Computer%20Networks.pdf</a:t>
            </a:r>
            <a:r>
              <a:rPr lang="de-DE" sz="1800" dirty="0"/>
              <a:t> </a:t>
            </a:r>
          </a:p>
          <a:p>
            <a:endParaRPr lang="de-DE" dirty="0"/>
          </a:p>
          <a:p>
            <a:pPr marL="0" indent="0">
              <a:buNone/>
            </a:pPr>
            <a:endParaRPr lang="en-US" dirty="0"/>
          </a:p>
          <a:p>
            <a:pPr marL="0" indent="0">
              <a:buNone/>
            </a:pPr>
            <a:endParaRPr lang="en-US" dirty="0"/>
          </a:p>
        </p:txBody>
      </p:sp>
      <p:pic>
        <p:nvPicPr>
          <p:cNvPr id="1028"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p:blipFill>
        <p:spPr bwMode="auto">
          <a:xfrm>
            <a:off x="666753" y="1004274"/>
            <a:ext cx="2325644" cy="329499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6489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8E9C6F91-9B18-4694-AD59-F1906A3092D7}"/>
              </a:ext>
            </a:extLst>
          </p:cNvPr>
          <p:cNvSpPr/>
          <p:nvPr/>
        </p:nvSpPr>
        <p:spPr>
          <a:xfrm>
            <a:off x="306280" y="1655685"/>
            <a:ext cx="8549196" cy="11185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Textfeld 2">
            <a:extLst>
              <a:ext uri="{FF2B5EF4-FFF2-40B4-BE49-F238E27FC236}">
                <a16:creationId xmlns:a16="http://schemas.microsoft.com/office/drawing/2014/main" id="{E0D96E00-5144-4961-8DA2-DCE11335AA59}"/>
              </a:ext>
            </a:extLst>
          </p:cNvPr>
          <p:cNvSpPr txBox="1"/>
          <p:nvPr/>
        </p:nvSpPr>
        <p:spPr>
          <a:xfrm>
            <a:off x="486000" y="852514"/>
            <a:ext cx="8226000" cy="1450141"/>
          </a:xfrm>
          <a:prstGeom prst="rect">
            <a:avLst/>
          </a:prstGeom>
          <a:noFill/>
        </p:spPr>
        <p:txBody>
          <a:bodyPr wrap="square" lIns="0" tIns="0" rIns="0" bIns="0" rtlCol="0">
            <a:spAutoFit/>
          </a:bodyPr>
          <a:lstStyle/>
          <a:p>
            <a:pPr>
              <a:lnSpc>
                <a:spcPct val="120000"/>
              </a:lnSpc>
            </a:pPr>
            <a:endParaRPr lang="de-DE" sz="1600" dirty="0">
              <a:solidFill>
                <a:srgbClr val="000000"/>
              </a:solidFill>
            </a:endParaRPr>
          </a:p>
          <a:p>
            <a:pPr>
              <a:lnSpc>
                <a:spcPct val="120000"/>
              </a:lnSpc>
            </a:pPr>
            <a:endParaRPr lang="de-DE" sz="1600" dirty="0">
              <a:solidFill>
                <a:srgbClr val="000000"/>
              </a:solidFill>
            </a:endParaRPr>
          </a:p>
          <a:p>
            <a:pPr>
              <a:lnSpc>
                <a:spcPct val="120000"/>
              </a:lnSpc>
            </a:pPr>
            <a:endParaRPr lang="de-DE" sz="1600" dirty="0">
              <a:solidFill>
                <a:srgbClr val="000000"/>
              </a:solidFill>
            </a:endParaRPr>
          </a:p>
          <a:p>
            <a:pPr>
              <a:lnSpc>
                <a:spcPct val="120000"/>
              </a:lnSpc>
            </a:pPr>
            <a:r>
              <a:rPr lang="de-DE" sz="1600" dirty="0">
                <a:solidFill>
                  <a:srgbClr val="000000"/>
                </a:solidFill>
                <a:cs typeface="Gisha" pitchFamily="34" charset="-79"/>
              </a:rPr>
              <a:t>Parts </a:t>
            </a:r>
            <a:r>
              <a:rPr lang="de-DE" sz="1600" dirty="0" err="1">
                <a:solidFill>
                  <a:srgbClr val="000000"/>
                </a:solidFill>
                <a:cs typeface="Gisha" pitchFamily="34" charset="-79"/>
              </a:rPr>
              <a:t>of</a:t>
            </a:r>
            <a:r>
              <a:rPr lang="de-DE" sz="1600" dirty="0">
                <a:solidFill>
                  <a:srgbClr val="000000"/>
                </a:solidFill>
                <a:cs typeface="Gisha" pitchFamily="34" charset="-79"/>
              </a:rPr>
              <a:t> </a:t>
            </a:r>
            <a:r>
              <a:rPr lang="de-DE" sz="1600" dirty="0" err="1">
                <a:solidFill>
                  <a:srgbClr val="000000"/>
                </a:solidFill>
                <a:cs typeface="Gisha" pitchFamily="34" charset="-79"/>
              </a:rPr>
              <a:t>the</a:t>
            </a:r>
            <a:r>
              <a:rPr lang="de-DE" sz="1600" dirty="0">
                <a:solidFill>
                  <a:srgbClr val="000000"/>
                </a:solidFill>
                <a:cs typeface="Gisha" pitchFamily="34" charset="-79"/>
              </a:rPr>
              <a:t> </a:t>
            </a:r>
            <a:r>
              <a:rPr lang="de-DE" sz="1600" dirty="0" err="1">
                <a:solidFill>
                  <a:srgbClr val="000000"/>
                </a:solidFill>
                <a:cs typeface="Gisha" pitchFamily="34" charset="-79"/>
              </a:rPr>
              <a:t>slides</a:t>
            </a:r>
            <a:r>
              <a:rPr lang="de-DE" sz="1600" dirty="0">
                <a:solidFill>
                  <a:srgbClr val="000000"/>
                </a:solidFill>
                <a:cs typeface="Gisha" pitchFamily="34" charset="-79"/>
              </a:rPr>
              <a:t> </a:t>
            </a:r>
            <a:r>
              <a:rPr lang="de-DE" sz="1600" dirty="0" err="1">
                <a:solidFill>
                  <a:srgbClr val="000000"/>
                </a:solidFill>
                <a:cs typeface="Gisha" pitchFamily="34" charset="-79"/>
              </a:rPr>
              <a:t>are</a:t>
            </a:r>
            <a:r>
              <a:rPr lang="de-DE" sz="1600" dirty="0">
                <a:solidFill>
                  <a:srgbClr val="000000"/>
                </a:solidFill>
                <a:cs typeface="Gisha" pitchFamily="34" charset="-79"/>
              </a:rPr>
              <a:t> </a:t>
            </a:r>
            <a:r>
              <a:rPr lang="de-DE" sz="1600" dirty="0" err="1">
                <a:solidFill>
                  <a:srgbClr val="000000"/>
                </a:solidFill>
                <a:cs typeface="Gisha" pitchFamily="34" charset="-79"/>
              </a:rPr>
              <a:t>taken</a:t>
            </a:r>
            <a:r>
              <a:rPr lang="de-DE" sz="1600" dirty="0">
                <a:solidFill>
                  <a:srgbClr val="000000"/>
                </a:solidFill>
                <a:cs typeface="Gisha" pitchFamily="34" charset="-79"/>
              </a:rPr>
              <a:t> </a:t>
            </a:r>
            <a:r>
              <a:rPr lang="de-DE" sz="1600" dirty="0" err="1">
                <a:solidFill>
                  <a:srgbClr val="000000"/>
                </a:solidFill>
                <a:cs typeface="Gisha" pitchFamily="34" charset="-79"/>
              </a:rPr>
              <a:t>from</a:t>
            </a:r>
            <a:r>
              <a:rPr lang="de-DE" sz="1600" dirty="0">
                <a:solidFill>
                  <a:srgbClr val="000000"/>
                </a:solidFill>
                <a:cs typeface="Gisha" pitchFamily="34" charset="-79"/>
              </a:rPr>
              <a:t> Christian </a:t>
            </a:r>
            <a:r>
              <a:rPr lang="de-DE" sz="1600" dirty="0" err="1">
                <a:solidFill>
                  <a:srgbClr val="000000"/>
                </a:solidFill>
                <a:cs typeface="Gisha" pitchFamily="34" charset="-79"/>
              </a:rPr>
              <a:t>Becker‘s</a:t>
            </a:r>
            <a:r>
              <a:rPr lang="de-DE" sz="1600" dirty="0">
                <a:solidFill>
                  <a:srgbClr val="000000"/>
                </a:solidFill>
                <a:cs typeface="Gisha" pitchFamily="34" charset="-79"/>
              </a:rPr>
              <a:t> </a:t>
            </a:r>
            <a:r>
              <a:rPr lang="de-DE" sz="1600" dirty="0" err="1">
                <a:solidFill>
                  <a:srgbClr val="000000"/>
                </a:solidFill>
                <a:cs typeface="Gisha" pitchFamily="34" charset="-79"/>
              </a:rPr>
              <a:t>lecture</a:t>
            </a:r>
            <a:r>
              <a:rPr lang="de-DE" sz="1600" dirty="0">
                <a:solidFill>
                  <a:srgbClr val="000000"/>
                </a:solidFill>
                <a:cs typeface="Gisha" pitchFamily="34" charset="-79"/>
              </a:rPr>
              <a:t> on </a:t>
            </a:r>
            <a:r>
              <a:rPr lang="de-DE" sz="1600" i="1" dirty="0">
                <a:solidFill>
                  <a:srgbClr val="000000"/>
                </a:solidFill>
                <a:cs typeface="Gisha" pitchFamily="34" charset="-79"/>
              </a:rPr>
              <a:t>Self-</a:t>
            </a:r>
            <a:r>
              <a:rPr lang="de-DE" sz="1600" i="1" dirty="0" err="1">
                <a:solidFill>
                  <a:srgbClr val="000000"/>
                </a:solidFill>
                <a:cs typeface="Gisha" pitchFamily="34" charset="-79"/>
              </a:rPr>
              <a:t>organizing</a:t>
            </a:r>
            <a:r>
              <a:rPr lang="de-DE" sz="1600" i="1" dirty="0">
                <a:solidFill>
                  <a:srgbClr val="000000"/>
                </a:solidFill>
                <a:cs typeface="Gisha" pitchFamily="34" charset="-79"/>
              </a:rPr>
              <a:t> Systems </a:t>
            </a:r>
            <a:r>
              <a:rPr lang="de-DE" sz="1600" dirty="0">
                <a:solidFill>
                  <a:srgbClr val="000000"/>
                </a:solidFill>
                <a:cs typeface="Gisha" pitchFamily="34" charset="-79"/>
              </a:rPr>
              <a:t>(University </a:t>
            </a:r>
            <a:r>
              <a:rPr lang="de-DE" sz="1600" dirty="0" err="1">
                <a:solidFill>
                  <a:srgbClr val="000000"/>
                </a:solidFill>
                <a:cs typeface="Gisha" pitchFamily="34" charset="-79"/>
              </a:rPr>
              <a:t>of</a:t>
            </a:r>
            <a:r>
              <a:rPr lang="de-DE" sz="1600" dirty="0">
                <a:solidFill>
                  <a:srgbClr val="000000"/>
                </a:solidFill>
                <a:cs typeface="Gisha" pitchFamily="34" charset="-79"/>
              </a:rPr>
              <a:t> Mannheim).</a:t>
            </a:r>
          </a:p>
        </p:txBody>
      </p:sp>
    </p:spTree>
    <p:extLst>
      <p:ext uri="{BB962C8B-B14F-4D97-AF65-F5344CB8AC3E}">
        <p14:creationId xmlns:p14="http://schemas.microsoft.com/office/powerpoint/2010/main" val="4116164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501" name="Rectangle 2"/>
          <p:cNvSpPr>
            <a:spLocks noGrp="1" noChangeArrowheads="1"/>
          </p:cNvSpPr>
          <p:nvPr>
            <p:ph type="title"/>
          </p:nvPr>
        </p:nvSpPr>
        <p:spPr>
          <a:prstGeom prst="rect">
            <a:avLst/>
          </a:prstGeom>
        </p:spPr>
        <p:txBody>
          <a:bodyPr/>
          <a:lstStyle/>
          <a:p>
            <a:r>
              <a:rPr lang="en-US" noProof="0" dirty="0"/>
              <a:t>Content</a:t>
            </a:r>
          </a:p>
        </p:txBody>
      </p:sp>
      <p:sp>
        <p:nvSpPr>
          <p:cNvPr id="106502" name="Rectangle 3"/>
          <p:cNvSpPr>
            <a:spLocks noGrp="1" noChangeArrowheads="1"/>
          </p:cNvSpPr>
          <p:nvPr>
            <p:ph idx="1"/>
          </p:nvPr>
        </p:nvSpPr>
        <p:spPr>
          <a:xfrm>
            <a:off x="485999" y="848278"/>
            <a:ext cx="8569947" cy="3302786"/>
          </a:xfrm>
        </p:spPr>
        <p:txBody>
          <a:bodyPr/>
          <a:lstStyle/>
          <a:p>
            <a:pPr eaLnBrk="1" hangingPunct="1">
              <a:buFont typeface="Wingdings" charset="2"/>
              <a:buNone/>
            </a:pPr>
            <a:r>
              <a:rPr lang="en-US" b="1" dirty="0"/>
              <a:t>This presentation</a:t>
            </a:r>
            <a:r>
              <a:rPr lang="en-US" b="1" noProof="0" dirty="0"/>
              <a:t> covers…</a:t>
            </a:r>
          </a:p>
          <a:p>
            <a:pPr>
              <a:buNone/>
            </a:pPr>
            <a:r>
              <a:rPr lang="en-US" noProof="0" dirty="0"/>
              <a:t>	</a:t>
            </a:r>
            <a:r>
              <a:rPr lang="en-US" dirty="0"/>
              <a:t>1.	Computer Networks in a Nutshell</a:t>
            </a:r>
          </a:p>
          <a:p>
            <a:pPr>
              <a:buNone/>
            </a:pPr>
            <a:r>
              <a:rPr lang="en-US" dirty="0"/>
              <a:t>	2.	Use Case: The Internet</a:t>
            </a:r>
          </a:p>
          <a:p>
            <a:pPr>
              <a:buNone/>
            </a:pPr>
            <a:r>
              <a:rPr lang="en-US" dirty="0"/>
              <a:t>	3.	</a:t>
            </a:r>
            <a:r>
              <a:rPr lang="de-DE" dirty="0"/>
              <a:t>Communication </a:t>
            </a:r>
            <a:r>
              <a:rPr lang="de-DE" dirty="0" err="1"/>
              <a:t>Paradigms</a:t>
            </a:r>
            <a:endParaRPr lang="en-US" dirty="0"/>
          </a:p>
          <a:p>
            <a:pPr>
              <a:buNone/>
            </a:pPr>
            <a:r>
              <a:rPr lang="en-US" dirty="0"/>
              <a:t>	4. 	Application Programming Interface (API)</a:t>
            </a:r>
          </a:p>
          <a:p>
            <a:pPr>
              <a:spcBef>
                <a:spcPts val="1800"/>
              </a:spcBef>
              <a:buNone/>
            </a:pPr>
            <a:r>
              <a:rPr lang="en-US" b="1" noProof="0" dirty="0"/>
              <a:t>Learning Goals: </a:t>
            </a:r>
          </a:p>
          <a:p>
            <a:pPr eaLnBrk="1" hangingPunct="1"/>
            <a:r>
              <a:rPr lang="en-US" noProof="0" dirty="0"/>
              <a:t>You will learn </a:t>
            </a:r>
            <a:r>
              <a:rPr lang="en-US" dirty="0"/>
              <a:t>how a set of heterogeneous devices </a:t>
            </a:r>
            <a:r>
              <a:rPr lang="en-US"/>
              <a:t>can communicate.</a:t>
            </a:r>
            <a:endParaRPr lang="en-US" dirty="0"/>
          </a:p>
          <a:p>
            <a:r>
              <a:rPr lang="en-US" noProof="0" dirty="0"/>
              <a:t>You will learn </a:t>
            </a:r>
            <a:r>
              <a:rPr lang="en-US" dirty="0"/>
              <a:t>how the Internet works.</a:t>
            </a:r>
          </a:p>
          <a:p>
            <a:r>
              <a:rPr lang="en-US" dirty="0"/>
              <a:t>You will learn how API’s work and how they can be utilized.</a:t>
            </a:r>
          </a:p>
          <a:p>
            <a:pPr>
              <a:buNone/>
            </a:pPr>
            <a:endParaRPr lang="en-US" dirty="0"/>
          </a:p>
        </p:txBody>
      </p:sp>
    </p:spTree>
    <p:extLst>
      <p:ext uri="{BB962C8B-B14F-4D97-AF65-F5344CB8AC3E}">
        <p14:creationId xmlns:p14="http://schemas.microsoft.com/office/powerpoint/2010/main" val="3360497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ildplatzhalter 7"/>
          <p:cNvSpPr>
            <a:spLocks noGrp="1"/>
          </p:cNvSpPr>
          <p:nvPr>
            <p:ph type="pic" sz="quarter" idx="20"/>
          </p:nvPr>
        </p:nvSpPr>
        <p:spPr/>
        <p:txBody>
          <a:bodyPr/>
          <a:lstStyle/>
          <a:p>
            <a:endParaRPr lang="de-DE"/>
          </a:p>
        </p:txBody>
      </p:sp>
      <p:sp>
        <p:nvSpPr>
          <p:cNvPr id="9" name="Bildplatzhalter 8"/>
          <p:cNvSpPr>
            <a:spLocks noGrp="1"/>
          </p:cNvSpPr>
          <p:nvPr>
            <p:ph type="pic" sz="quarter" idx="21"/>
          </p:nvPr>
        </p:nvSpPr>
        <p:spPr/>
        <p:txBody>
          <a:bodyPr/>
          <a:lstStyle/>
          <a:p>
            <a:endParaRPr lang="de-DE"/>
          </a:p>
        </p:txBody>
      </p:sp>
      <p:sp>
        <p:nvSpPr>
          <p:cNvPr id="10" name="Bildplatzhalter 9"/>
          <p:cNvSpPr>
            <a:spLocks noGrp="1"/>
          </p:cNvSpPr>
          <p:nvPr>
            <p:ph type="pic" sz="quarter" idx="22"/>
          </p:nvPr>
        </p:nvSpPr>
        <p:spPr/>
        <p:txBody>
          <a:bodyPr/>
          <a:lstStyle/>
          <a:p>
            <a:endParaRPr lang="de-DE"/>
          </a:p>
        </p:txBody>
      </p:sp>
      <p:sp>
        <p:nvSpPr>
          <p:cNvPr id="5" name="Textplatzhalter 4"/>
          <p:cNvSpPr>
            <a:spLocks noGrp="1"/>
          </p:cNvSpPr>
          <p:nvPr>
            <p:ph type="body" sz="quarter" idx="13"/>
          </p:nvPr>
        </p:nvSpPr>
        <p:spPr/>
        <p:txBody>
          <a:bodyPr/>
          <a:lstStyle/>
          <a:p>
            <a:endParaRPr lang="de-DE"/>
          </a:p>
        </p:txBody>
      </p:sp>
      <p:sp>
        <p:nvSpPr>
          <p:cNvPr id="2" name="Textplatzhalter 1"/>
          <p:cNvSpPr>
            <a:spLocks noGrp="1"/>
          </p:cNvSpPr>
          <p:nvPr>
            <p:ph type="body" sz="quarter" idx="15"/>
          </p:nvPr>
        </p:nvSpPr>
        <p:spPr/>
        <p:txBody>
          <a:bodyPr/>
          <a:lstStyle/>
          <a:p>
            <a:pPr marL="0" lvl="1">
              <a:lnSpc>
                <a:spcPct val="100000"/>
              </a:lnSpc>
              <a:spcBef>
                <a:spcPts val="1000"/>
              </a:spcBef>
            </a:pPr>
            <a:r>
              <a:rPr lang="en-US" dirty="0"/>
              <a:t>1. </a:t>
            </a:r>
            <a:r>
              <a:rPr lang="de-DE" dirty="0"/>
              <a:t>Computer Networks in a </a:t>
            </a:r>
            <a:r>
              <a:rPr lang="de-DE" dirty="0" err="1"/>
              <a:t>Nutshell</a:t>
            </a:r>
            <a:endParaRPr lang="de-DE" sz="2800" dirty="0"/>
          </a:p>
          <a:p>
            <a:pPr lvl="0">
              <a:lnSpc>
                <a:spcPct val="100000"/>
              </a:lnSpc>
              <a:spcBef>
                <a:spcPts val="1000"/>
              </a:spcBef>
            </a:pPr>
            <a:endParaRPr lang="en-US" sz="2400" dirty="0">
              <a:latin typeface="Arial Black"/>
            </a:endParaRPr>
          </a:p>
          <a:p>
            <a:endParaRPr lang="de-DE" dirty="0"/>
          </a:p>
        </p:txBody>
      </p:sp>
      <p:pic>
        <p:nvPicPr>
          <p:cNvPr id="7" name="Bildplatzhalter 6"/>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t="22639" b="22639"/>
          <a:stretch>
            <a:fillRect/>
          </a:stretch>
        </p:blipFill>
        <p:spPr/>
      </p:pic>
      <p:sp>
        <p:nvSpPr>
          <p:cNvPr id="12" name="Rechteck 11"/>
          <p:cNvSpPr/>
          <p:nvPr/>
        </p:nvSpPr>
        <p:spPr>
          <a:xfrm>
            <a:off x="6462181" y="3146690"/>
            <a:ext cx="2737801" cy="276999"/>
          </a:xfrm>
          <a:prstGeom prst="rect">
            <a:avLst/>
          </a:prstGeom>
        </p:spPr>
        <p:txBody>
          <a:bodyPr wrap="none">
            <a:spAutoFit/>
          </a:bodyPr>
          <a:lstStyle/>
          <a:p>
            <a:r>
              <a:rPr lang="de-DE" sz="1200" dirty="0">
                <a:solidFill>
                  <a:srgbClr val="000000"/>
                </a:solidFill>
              </a:rPr>
              <a:t>http://www.ghcomputernetworks.com/</a:t>
            </a:r>
          </a:p>
        </p:txBody>
      </p:sp>
    </p:spTree>
    <p:extLst>
      <p:ext uri="{BB962C8B-B14F-4D97-AF65-F5344CB8AC3E}">
        <p14:creationId xmlns:p14="http://schemas.microsoft.com/office/powerpoint/2010/main" val="30340194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FD873D-E535-C609-EB49-C82A500BDD71}"/>
              </a:ext>
            </a:extLst>
          </p:cNvPr>
          <p:cNvSpPr>
            <a:spLocks noGrp="1"/>
          </p:cNvSpPr>
          <p:nvPr>
            <p:ph type="title"/>
          </p:nvPr>
        </p:nvSpPr>
        <p:spPr/>
        <p:txBody>
          <a:bodyPr/>
          <a:lstStyle/>
          <a:p>
            <a:r>
              <a:rPr lang="en-US" altLang="de-DE" dirty="0">
                <a:ea typeface="ＭＳ Ｐゴシック" panose="020B0600070205080204" pitchFamily="34" charset="-128"/>
              </a:rPr>
              <a:t>Distributed Systems: Definition</a:t>
            </a:r>
            <a:endParaRPr lang="de-DE" dirty="0"/>
          </a:p>
        </p:txBody>
      </p:sp>
      <p:sp>
        <p:nvSpPr>
          <p:cNvPr id="3" name="Inhaltsplatzhalter 2">
            <a:extLst>
              <a:ext uri="{FF2B5EF4-FFF2-40B4-BE49-F238E27FC236}">
                <a16:creationId xmlns:a16="http://schemas.microsoft.com/office/drawing/2014/main" id="{97F2706C-7B2F-0623-F0CC-681E6B1FA328}"/>
              </a:ext>
            </a:extLst>
          </p:cNvPr>
          <p:cNvSpPr>
            <a:spLocks noGrp="1"/>
          </p:cNvSpPr>
          <p:nvPr>
            <p:ph idx="1"/>
          </p:nvPr>
        </p:nvSpPr>
        <p:spPr>
          <a:xfrm>
            <a:off x="486000" y="920357"/>
            <a:ext cx="8226000" cy="3302786"/>
          </a:xfrm>
        </p:spPr>
        <p:txBody>
          <a:bodyPr/>
          <a:lstStyle/>
          <a:p>
            <a:pPr marL="0" indent="0">
              <a:lnSpc>
                <a:spcPct val="90000"/>
              </a:lnSpc>
              <a:buNone/>
            </a:pPr>
            <a:r>
              <a:rPr lang="en-US" altLang="de-DE" dirty="0">
                <a:ea typeface="ＭＳ Ｐゴシック" panose="020B0600070205080204" pitchFamily="34" charset="-128"/>
              </a:rPr>
              <a:t>Definition 1 (</a:t>
            </a:r>
            <a:r>
              <a:rPr lang="en-US" altLang="de-DE" dirty="0" err="1">
                <a:ea typeface="ＭＳ Ｐゴシック" panose="020B0600070205080204" pitchFamily="34" charset="-128"/>
              </a:rPr>
              <a:t>Lamport</a:t>
            </a:r>
            <a:r>
              <a:rPr lang="en-US" altLang="de-DE" dirty="0">
                <a:ea typeface="ＭＳ Ｐゴシック" panose="020B0600070205080204" pitchFamily="34" charset="-128"/>
              </a:rPr>
              <a:t>):</a:t>
            </a:r>
          </a:p>
          <a:p>
            <a:pPr lvl="1">
              <a:lnSpc>
                <a:spcPct val="90000"/>
              </a:lnSpc>
            </a:pPr>
            <a:r>
              <a:rPr lang="en-US" altLang="de-DE" dirty="0">
                <a:ea typeface="ＭＳ Ｐゴシック" panose="020B0600070205080204" pitchFamily="34" charset="-128"/>
              </a:rPr>
              <a:t>“A distributed system is a system in which I cannot get any work done because </a:t>
            </a:r>
            <a:r>
              <a:rPr lang="en-US" altLang="de-DE" b="1" dirty="0">
                <a:ea typeface="ＭＳ Ｐゴシック" panose="020B0600070205080204" pitchFamily="34" charset="-128"/>
              </a:rPr>
              <a:t>some machine </a:t>
            </a:r>
            <a:r>
              <a:rPr lang="en-US" altLang="de-DE" dirty="0">
                <a:ea typeface="ＭＳ Ｐゴシック" panose="020B0600070205080204" pitchFamily="34" charset="-128"/>
              </a:rPr>
              <a:t>that I have never heard of has crashed.”</a:t>
            </a:r>
          </a:p>
          <a:p>
            <a:pPr marL="0" indent="0">
              <a:lnSpc>
                <a:spcPct val="90000"/>
              </a:lnSpc>
              <a:buNone/>
            </a:pPr>
            <a:r>
              <a:rPr lang="en-US" altLang="de-DE" dirty="0">
                <a:ea typeface="ＭＳ Ｐゴシック" panose="020B0600070205080204" pitchFamily="34" charset="-128"/>
              </a:rPr>
              <a:t>Definition 2 (Tanenbaum, van </a:t>
            </a:r>
            <a:r>
              <a:rPr lang="en-US" altLang="de-DE" dirty="0" err="1">
                <a:ea typeface="ＭＳ Ｐゴシック" panose="020B0600070205080204" pitchFamily="34" charset="-128"/>
              </a:rPr>
              <a:t>Renesse</a:t>
            </a:r>
            <a:r>
              <a:rPr lang="en-US" altLang="de-DE" dirty="0">
                <a:ea typeface="ＭＳ Ｐゴシック" panose="020B0600070205080204" pitchFamily="34" charset="-128"/>
              </a:rPr>
              <a:t>):</a:t>
            </a:r>
          </a:p>
          <a:p>
            <a:pPr lvl="1">
              <a:lnSpc>
                <a:spcPct val="90000"/>
              </a:lnSpc>
            </a:pPr>
            <a:r>
              <a:rPr lang="en-US" altLang="de-DE" dirty="0">
                <a:ea typeface="ＭＳ Ｐゴシック" panose="020B0600070205080204" pitchFamily="34" charset="-128"/>
              </a:rPr>
              <a:t>“A distributed system is a </a:t>
            </a:r>
            <a:r>
              <a:rPr lang="en-US" altLang="de-DE" b="1" dirty="0">
                <a:ea typeface="ＭＳ Ｐゴシック" panose="020B0600070205080204" pitchFamily="34" charset="-128"/>
              </a:rPr>
              <a:t>collection of independent computers</a:t>
            </a:r>
            <a:r>
              <a:rPr lang="en-US" altLang="de-DE" dirty="0">
                <a:ea typeface="ＭＳ Ｐゴシック" panose="020B0600070205080204" pitchFamily="34" charset="-128"/>
              </a:rPr>
              <a:t> </a:t>
            </a:r>
            <a:r>
              <a:rPr lang="en-US" altLang="de-DE" b="1" dirty="0">
                <a:ea typeface="ＭＳ Ｐゴシック" panose="020B0600070205080204" pitchFamily="34" charset="-128"/>
              </a:rPr>
              <a:t>that appear </a:t>
            </a:r>
            <a:r>
              <a:rPr lang="en-US" altLang="de-DE" dirty="0">
                <a:ea typeface="ＭＳ Ｐゴシック" panose="020B0600070205080204" pitchFamily="34" charset="-128"/>
              </a:rPr>
              <a:t>to the users of the system as a </a:t>
            </a:r>
            <a:r>
              <a:rPr lang="en-US" altLang="de-DE" b="1" dirty="0">
                <a:ea typeface="ＭＳ Ｐゴシック" panose="020B0600070205080204" pitchFamily="34" charset="-128"/>
              </a:rPr>
              <a:t>single computer</a:t>
            </a:r>
            <a:r>
              <a:rPr lang="en-US" altLang="de-DE" dirty="0">
                <a:ea typeface="ＭＳ Ｐゴシック" panose="020B0600070205080204" pitchFamily="34" charset="-128"/>
              </a:rPr>
              <a:t>.”</a:t>
            </a:r>
          </a:p>
          <a:p>
            <a:pPr marL="0" indent="0">
              <a:lnSpc>
                <a:spcPct val="90000"/>
              </a:lnSpc>
              <a:buNone/>
            </a:pPr>
            <a:r>
              <a:rPr lang="en-US" altLang="de-DE" dirty="0">
                <a:ea typeface="ＭＳ Ｐゴシック" panose="020B0600070205080204" pitchFamily="34" charset="-128"/>
              </a:rPr>
              <a:t>Definition 3 (</a:t>
            </a:r>
            <a:r>
              <a:rPr lang="en-US" altLang="de-DE" dirty="0" err="1">
                <a:ea typeface="ＭＳ Ｐゴシック" panose="020B0600070205080204" pitchFamily="34" charset="-128"/>
              </a:rPr>
              <a:t>Coulouris</a:t>
            </a:r>
            <a:r>
              <a:rPr lang="en-US" altLang="de-DE" dirty="0">
                <a:ea typeface="ＭＳ Ｐゴシック" panose="020B0600070205080204" pitchFamily="34" charset="-128"/>
              </a:rPr>
              <a:t>, Dollimore, </a:t>
            </a:r>
            <a:r>
              <a:rPr lang="en-US" altLang="de-DE" dirty="0" err="1">
                <a:ea typeface="ＭＳ Ｐゴシック" panose="020B0600070205080204" pitchFamily="34" charset="-128"/>
              </a:rPr>
              <a:t>Kindberg</a:t>
            </a:r>
            <a:r>
              <a:rPr lang="en-US" altLang="de-DE" dirty="0">
                <a:ea typeface="ＭＳ Ｐゴシック" panose="020B0600070205080204" pitchFamily="34" charset="-128"/>
              </a:rPr>
              <a:t>):</a:t>
            </a:r>
          </a:p>
          <a:p>
            <a:pPr lvl="1">
              <a:lnSpc>
                <a:spcPct val="90000"/>
              </a:lnSpc>
            </a:pPr>
            <a:r>
              <a:rPr lang="en-US" altLang="de-DE" dirty="0">
                <a:ea typeface="ＭＳ Ｐゴシック" panose="020B0600070205080204" pitchFamily="34" charset="-128"/>
              </a:rPr>
              <a:t>“A distributed system consists of a </a:t>
            </a:r>
            <a:r>
              <a:rPr lang="en-US" altLang="de-DE" b="1" dirty="0">
                <a:ea typeface="ＭＳ Ｐゴシック" panose="020B0600070205080204" pitchFamily="34" charset="-128"/>
              </a:rPr>
              <a:t>collection of autonomous computers linked by a computer network </a:t>
            </a:r>
            <a:r>
              <a:rPr lang="en-US" altLang="de-DE" dirty="0">
                <a:ea typeface="ＭＳ Ｐゴシック" panose="020B0600070205080204" pitchFamily="34" charset="-128"/>
              </a:rPr>
              <a:t>and equipped with distributed system software” </a:t>
            </a:r>
          </a:p>
          <a:p>
            <a:pPr>
              <a:lnSpc>
                <a:spcPct val="90000"/>
              </a:lnSpc>
            </a:pPr>
            <a:endParaRPr lang="en-US" altLang="de-DE" dirty="0">
              <a:ea typeface="ＭＳ Ｐゴシック" panose="020B0600070205080204" pitchFamily="34" charset="-128"/>
            </a:endParaRPr>
          </a:p>
          <a:p>
            <a:endParaRPr lang="de-DE" dirty="0"/>
          </a:p>
          <a:p>
            <a:endParaRPr lang="de-DE" dirty="0"/>
          </a:p>
        </p:txBody>
      </p:sp>
    </p:spTree>
    <p:extLst>
      <p:ext uri="{BB962C8B-B14F-4D97-AF65-F5344CB8AC3E}">
        <p14:creationId xmlns:p14="http://schemas.microsoft.com/office/powerpoint/2010/main" val="4109626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2FA34829-AFBA-01E4-C726-A7359913BE61}"/>
              </a:ext>
            </a:extLst>
          </p:cNvPr>
          <p:cNvSpPr>
            <a:spLocks noGrp="1"/>
          </p:cNvSpPr>
          <p:nvPr>
            <p:ph type="body" sz="quarter" idx="10"/>
          </p:nvPr>
        </p:nvSpPr>
        <p:spPr/>
        <p:txBody>
          <a:bodyPr/>
          <a:lstStyle/>
          <a:p>
            <a:r>
              <a:rPr lang="en-US" dirty="0"/>
              <a:t>Distributed Applications: Model</a:t>
            </a:r>
          </a:p>
        </p:txBody>
      </p:sp>
      <p:cxnSp>
        <p:nvCxnSpPr>
          <p:cNvPr id="4" name="Gerade Verbindung mit Pfeil 3">
            <a:extLst>
              <a:ext uri="{FF2B5EF4-FFF2-40B4-BE49-F238E27FC236}">
                <a16:creationId xmlns:a16="http://schemas.microsoft.com/office/drawing/2014/main" id="{7FA54534-7F42-BACA-B246-02C22F92EEC2}"/>
              </a:ext>
            </a:extLst>
          </p:cNvPr>
          <p:cNvCxnSpPr>
            <a:cxnSpLocks noChangeShapeType="1"/>
          </p:cNvCxnSpPr>
          <p:nvPr/>
        </p:nvCxnSpPr>
        <p:spPr bwMode="auto">
          <a:xfrm flipV="1">
            <a:off x="2577516" y="2628900"/>
            <a:ext cx="2057400" cy="228600"/>
          </a:xfrm>
          <a:prstGeom prst="straightConnector1">
            <a:avLst/>
          </a:prstGeom>
          <a:noFill/>
          <a:ln w="50800" cap="flat" cmpd="sng" algn="ctr">
            <a:solidFill>
              <a:srgbClr val="000000"/>
            </a:solidFill>
            <a:prstDash val="solid"/>
            <a:round/>
            <a:headEnd type="none" w="med" len="med"/>
            <a:tailEnd type="none" w="med" len="med"/>
          </a:ln>
        </p:spPr>
      </p:cxnSp>
      <p:cxnSp>
        <p:nvCxnSpPr>
          <p:cNvPr id="5" name="Gerade Verbindung mit Pfeil 29">
            <a:extLst>
              <a:ext uri="{FF2B5EF4-FFF2-40B4-BE49-F238E27FC236}">
                <a16:creationId xmlns:a16="http://schemas.microsoft.com/office/drawing/2014/main" id="{53C33F5E-8C76-5DE4-7658-93488E6AEFFB}"/>
              </a:ext>
            </a:extLst>
          </p:cNvPr>
          <p:cNvCxnSpPr>
            <a:cxnSpLocks noChangeShapeType="1"/>
          </p:cNvCxnSpPr>
          <p:nvPr/>
        </p:nvCxnSpPr>
        <p:spPr bwMode="auto">
          <a:xfrm flipV="1">
            <a:off x="2863266" y="1257300"/>
            <a:ext cx="1828800" cy="1600200"/>
          </a:xfrm>
          <a:prstGeom prst="straightConnector1">
            <a:avLst/>
          </a:prstGeom>
          <a:noFill/>
          <a:ln w="50800" cap="flat" cmpd="sng" algn="ctr">
            <a:solidFill>
              <a:srgbClr val="000000"/>
            </a:solidFill>
            <a:prstDash val="solid"/>
            <a:round/>
            <a:headEnd type="none" w="med" len="med"/>
            <a:tailEnd type="none" w="med" len="med"/>
          </a:ln>
        </p:spPr>
      </p:cxnSp>
      <p:cxnSp>
        <p:nvCxnSpPr>
          <p:cNvPr id="6" name="Gerade Verbindung mit Pfeil 29">
            <a:extLst>
              <a:ext uri="{FF2B5EF4-FFF2-40B4-BE49-F238E27FC236}">
                <a16:creationId xmlns:a16="http://schemas.microsoft.com/office/drawing/2014/main" id="{05314A87-180F-9A60-41EA-E49986829D44}"/>
              </a:ext>
            </a:extLst>
          </p:cNvPr>
          <p:cNvCxnSpPr>
            <a:cxnSpLocks noChangeShapeType="1"/>
          </p:cNvCxnSpPr>
          <p:nvPr/>
        </p:nvCxnSpPr>
        <p:spPr bwMode="auto">
          <a:xfrm>
            <a:off x="2863266" y="2800350"/>
            <a:ext cx="1714500" cy="1428750"/>
          </a:xfrm>
          <a:prstGeom prst="straightConnector1">
            <a:avLst/>
          </a:prstGeom>
          <a:noFill/>
          <a:ln w="50800" cap="flat" cmpd="sng" algn="ctr">
            <a:solidFill>
              <a:srgbClr val="000000"/>
            </a:solidFill>
            <a:prstDash val="solid"/>
            <a:round/>
            <a:headEnd type="none" w="med" len="med"/>
            <a:tailEnd type="none" w="med" len="med"/>
          </a:ln>
        </p:spPr>
      </p:cxnSp>
      <p:sp>
        <p:nvSpPr>
          <p:cNvPr id="7" name="Rectangle 168">
            <a:extLst>
              <a:ext uri="{FF2B5EF4-FFF2-40B4-BE49-F238E27FC236}">
                <a16:creationId xmlns:a16="http://schemas.microsoft.com/office/drawing/2014/main" id="{D4EBF75F-DF9B-9E82-2E2A-0C0A5222C91D}"/>
              </a:ext>
            </a:extLst>
          </p:cNvPr>
          <p:cNvSpPr>
            <a:spLocks noChangeArrowheads="1"/>
          </p:cNvSpPr>
          <p:nvPr/>
        </p:nvSpPr>
        <p:spPr bwMode="auto">
          <a:xfrm>
            <a:off x="234366" y="2228850"/>
            <a:ext cx="1428750" cy="1143000"/>
          </a:xfrm>
          <a:prstGeom prst="rect">
            <a:avLst/>
          </a:prstGeom>
          <a:solidFill>
            <a:srgbClr val="BBE0E3"/>
          </a:solidFill>
          <a:ln w="9525">
            <a:solidFill>
              <a:srgbClr val="000000"/>
            </a:solidFill>
            <a:miter lim="800000"/>
            <a:headEnd/>
            <a:tailEnd/>
          </a:ln>
          <a:effectLst/>
          <a:scene3d>
            <a:camera prst="orthographicFront">
              <a:rot lat="20699999" lon="0" rev="0"/>
            </a:camera>
            <a:lightRig rig="threePt" dir="t">
              <a:rot lat="0" lon="0" rev="2880000"/>
            </a:lightRig>
          </a:scene3d>
          <a:sp3d extrusionH="508000" contourW="6350">
            <a:extrusionClr>
              <a:srgbClr val="333399">
                <a:lumMod val="40000"/>
                <a:lumOff val="60000"/>
              </a:srgbClr>
            </a:extrusionClr>
          </a:sp3d>
        </p:spPr>
        <p:txBody>
          <a:bodyPr wrap="none" anchor="b">
            <a:prstTxWarp prst="textNoShape">
              <a:avLst/>
            </a:prstTxWarp>
          </a:bodyPr>
          <a:lstStyle/>
          <a:p>
            <a:pPr defTabSz="685800" fontAlgn="base">
              <a:spcBef>
                <a:spcPct val="20000"/>
              </a:spcBef>
              <a:spcAft>
                <a:spcPct val="0"/>
              </a:spcAft>
              <a:defRPr/>
            </a:pPr>
            <a:r>
              <a:rPr lang="de-DE" sz="1500" kern="0" dirty="0">
                <a:solidFill>
                  <a:srgbClr val="000000"/>
                </a:solidFill>
              </a:rPr>
              <a:t>         host</a:t>
            </a:r>
          </a:p>
        </p:txBody>
      </p:sp>
      <p:sp>
        <p:nvSpPr>
          <p:cNvPr id="8" name="Rectangle 172">
            <a:extLst>
              <a:ext uri="{FF2B5EF4-FFF2-40B4-BE49-F238E27FC236}">
                <a16:creationId xmlns:a16="http://schemas.microsoft.com/office/drawing/2014/main" id="{F70BE317-1A93-F232-E8E2-1D759F72E460}"/>
              </a:ext>
            </a:extLst>
          </p:cNvPr>
          <p:cNvSpPr>
            <a:spLocks noChangeArrowheads="1"/>
          </p:cNvSpPr>
          <p:nvPr/>
        </p:nvSpPr>
        <p:spPr bwMode="auto">
          <a:xfrm>
            <a:off x="348666" y="2400300"/>
            <a:ext cx="1143000" cy="571500"/>
          </a:xfrm>
          <a:prstGeom prst="rect">
            <a:avLst/>
          </a:prstGeom>
          <a:solidFill>
            <a:srgbClr val="BBE0E3"/>
          </a:solidFill>
          <a:ln w="9525">
            <a:solidFill>
              <a:srgbClr val="000000"/>
            </a:solidFill>
            <a:miter lim="800000"/>
            <a:headEnd/>
            <a:tailEnd/>
          </a:ln>
          <a:effectLst>
            <a:outerShdw blurRad="50800" dist="38100" dir="2700000" algn="tl" rotWithShape="0">
              <a:srgbClr val="000000">
                <a:alpha val="43000"/>
              </a:srgbClr>
            </a:outerShdw>
          </a:effectLst>
        </p:spPr>
        <p:txBody>
          <a:bodyPr anchor="ctr">
            <a:prstTxWarp prst="textNoShape">
              <a:avLst/>
            </a:prstTxWarp>
          </a:bodyPr>
          <a:lstStyle/>
          <a:p>
            <a:pPr algn="ctr" defTabSz="685800" fontAlgn="base">
              <a:spcBef>
                <a:spcPct val="20000"/>
              </a:spcBef>
              <a:spcAft>
                <a:spcPct val="0"/>
              </a:spcAft>
              <a:defRPr/>
            </a:pPr>
            <a:r>
              <a:rPr lang="de-DE" sz="1500" kern="0" dirty="0" err="1">
                <a:solidFill>
                  <a:srgbClr val="000000"/>
                </a:solidFill>
              </a:rPr>
              <a:t>application</a:t>
            </a:r>
            <a:r>
              <a:rPr lang="de-DE" sz="1500" kern="0" dirty="0">
                <a:solidFill>
                  <a:srgbClr val="000000"/>
                </a:solidFill>
              </a:rPr>
              <a:t> </a:t>
            </a:r>
            <a:r>
              <a:rPr lang="de-DE" sz="1500" kern="0" dirty="0" err="1">
                <a:solidFill>
                  <a:srgbClr val="000000"/>
                </a:solidFill>
              </a:rPr>
              <a:t>part</a:t>
            </a:r>
            <a:endParaRPr lang="de-DE" sz="1500" kern="0" dirty="0">
              <a:solidFill>
                <a:srgbClr val="000000"/>
              </a:solidFill>
            </a:endParaRPr>
          </a:p>
        </p:txBody>
      </p:sp>
      <p:sp>
        <p:nvSpPr>
          <p:cNvPr id="9" name="Oval 16">
            <a:extLst>
              <a:ext uri="{FF2B5EF4-FFF2-40B4-BE49-F238E27FC236}">
                <a16:creationId xmlns:a16="http://schemas.microsoft.com/office/drawing/2014/main" id="{80B782D5-18F4-9B24-40C6-86FC22A94108}"/>
              </a:ext>
            </a:extLst>
          </p:cNvPr>
          <p:cNvSpPr>
            <a:spLocks noChangeArrowheads="1"/>
          </p:cNvSpPr>
          <p:nvPr/>
        </p:nvSpPr>
        <p:spPr bwMode="auto">
          <a:xfrm>
            <a:off x="2044302" y="2000250"/>
            <a:ext cx="1543050" cy="1600200"/>
          </a:xfrm>
          <a:prstGeom prst="ellipse">
            <a:avLst/>
          </a:prstGeom>
          <a:solidFill>
            <a:srgbClr val="BBE0E3"/>
          </a:solidFill>
          <a:ln w="9525">
            <a:solidFill>
              <a:srgbClr val="000000"/>
            </a:solidFill>
            <a:round/>
            <a:headEnd/>
            <a:tailEnd type="triangle" w="med" len="med"/>
          </a:ln>
        </p:spPr>
        <p:txBody>
          <a:bodyPr anchor="ctr">
            <a:prstTxWarp prst="textNoShape">
              <a:avLst/>
            </a:prstTxWarp>
          </a:bodyPr>
          <a:lstStyle/>
          <a:p>
            <a:pPr algn="ctr" defTabSz="685800" fontAlgn="base">
              <a:spcBef>
                <a:spcPct val="20000"/>
              </a:spcBef>
              <a:spcAft>
                <a:spcPct val="0"/>
              </a:spcAft>
              <a:defRPr/>
            </a:pPr>
            <a:r>
              <a:rPr lang="en-US" sz="1500" kern="0" dirty="0">
                <a:solidFill>
                  <a:srgbClr val="000000"/>
                </a:solidFill>
              </a:rPr>
              <a:t>Network (e.g. Intranet, Internet)</a:t>
            </a:r>
          </a:p>
        </p:txBody>
      </p:sp>
      <p:cxnSp>
        <p:nvCxnSpPr>
          <p:cNvPr id="10" name="Gerade Verbindung mit Pfeil 29">
            <a:extLst>
              <a:ext uri="{FF2B5EF4-FFF2-40B4-BE49-F238E27FC236}">
                <a16:creationId xmlns:a16="http://schemas.microsoft.com/office/drawing/2014/main" id="{D77E2E31-7D91-2112-6807-8526E541CDE2}"/>
              </a:ext>
            </a:extLst>
          </p:cNvPr>
          <p:cNvCxnSpPr>
            <a:cxnSpLocks noChangeShapeType="1"/>
            <a:stCxn id="7" idx="3"/>
            <a:endCxn id="9" idx="2"/>
          </p:cNvCxnSpPr>
          <p:nvPr/>
        </p:nvCxnSpPr>
        <p:spPr bwMode="auto">
          <a:xfrm>
            <a:off x="1663116" y="2800350"/>
            <a:ext cx="381186" cy="0"/>
          </a:xfrm>
          <a:prstGeom prst="straightConnector1">
            <a:avLst/>
          </a:prstGeom>
          <a:noFill/>
          <a:ln w="50800" cap="flat" cmpd="sng" algn="ctr">
            <a:solidFill>
              <a:srgbClr val="000000"/>
            </a:solidFill>
            <a:prstDash val="solid"/>
            <a:round/>
            <a:headEnd type="none" w="med" len="med"/>
            <a:tailEnd type="none" w="med" len="med"/>
          </a:ln>
        </p:spPr>
      </p:cxnSp>
      <p:grpSp>
        <p:nvGrpSpPr>
          <p:cNvPr id="11" name="Gruppierung 18">
            <a:extLst>
              <a:ext uri="{FF2B5EF4-FFF2-40B4-BE49-F238E27FC236}">
                <a16:creationId xmlns:a16="http://schemas.microsoft.com/office/drawing/2014/main" id="{7FD4675A-1292-A177-6D7C-2A75749BC5FC}"/>
              </a:ext>
            </a:extLst>
          </p:cNvPr>
          <p:cNvGrpSpPr/>
          <p:nvPr/>
        </p:nvGrpSpPr>
        <p:grpSpPr>
          <a:xfrm>
            <a:off x="4345904" y="942097"/>
            <a:ext cx="1323196" cy="914400"/>
            <a:chOff x="6858000" y="990600"/>
            <a:chExt cx="1905000" cy="1524000"/>
          </a:xfrm>
        </p:grpSpPr>
        <p:sp>
          <p:nvSpPr>
            <p:cNvPr id="12" name="Rectangle 168">
              <a:extLst>
                <a:ext uri="{FF2B5EF4-FFF2-40B4-BE49-F238E27FC236}">
                  <a16:creationId xmlns:a16="http://schemas.microsoft.com/office/drawing/2014/main" id="{6BEFA900-1117-8FDB-C5B0-F3266FD509FC}"/>
                </a:ext>
              </a:extLst>
            </p:cNvPr>
            <p:cNvSpPr>
              <a:spLocks noChangeArrowheads="1"/>
            </p:cNvSpPr>
            <p:nvPr/>
          </p:nvSpPr>
          <p:spPr bwMode="auto">
            <a:xfrm>
              <a:off x="6858000" y="990600"/>
              <a:ext cx="1905000" cy="1524000"/>
            </a:xfrm>
            <a:prstGeom prst="rect">
              <a:avLst/>
            </a:prstGeom>
            <a:solidFill>
              <a:srgbClr val="BBE0E3"/>
            </a:solidFill>
            <a:ln w="9525">
              <a:solidFill>
                <a:srgbClr val="000000"/>
              </a:solidFill>
              <a:miter lim="800000"/>
              <a:headEnd/>
              <a:tailEnd/>
            </a:ln>
            <a:effectLst/>
            <a:scene3d>
              <a:camera prst="orthographicFront">
                <a:rot lat="20699999" lon="0" rev="0"/>
              </a:camera>
              <a:lightRig rig="threePt" dir="t">
                <a:rot lat="0" lon="0" rev="2880000"/>
              </a:lightRig>
            </a:scene3d>
            <a:sp3d extrusionH="508000" contourW="6350">
              <a:extrusionClr>
                <a:srgbClr val="333399">
                  <a:lumMod val="40000"/>
                  <a:lumOff val="60000"/>
                </a:srgbClr>
              </a:extrusionClr>
            </a:sp3d>
          </p:spPr>
          <p:txBody>
            <a:bodyPr wrap="none" anchor="b">
              <a:prstTxWarp prst="textNoShape">
                <a:avLst/>
              </a:prstTxWarp>
            </a:bodyPr>
            <a:lstStyle/>
            <a:p>
              <a:pPr algn="ctr" defTabSz="685800" fontAlgn="base">
                <a:spcBef>
                  <a:spcPct val="20000"/>
                </a:spcBef>
                <a:spcAft>
                  <a:spcPct val="0"/>
                </a:spcAft>
                <a:defRPr/>
              </a:pPr>
              <a:r>
                <a:rPr lang="de-DE" sz="1500" kern="0" dirty="0" err="1">
                  <a:solidFill>
                    <a:srgbClr val="000000"/>
                  </a:solidFill>
                </a:rPr>
                <a:t>host</a:t>
              </a:r>
              <a:endParaRPr lang="de-DE" sz="1500" kern="0" dirty="0">
                <a:solidFill>
                  <a:srgbClr val="000000"/>
                </a:solidFill>
              </a:endParaRPr>
            </a:p>
          </p:txBody>
        </p:sp>
        <p:sp>
          <p:nvSpPr>
            <p:cNvPr id="13" name="Rectangle 172">
              <a:extLst>
                <a:ext uri="{FF2B5EF4-FFF2-40B4-BE49-F238E27FC236}">
                  <a16:creationId xmlns:a16="http://schemas.microsoft.com/office/drawing/2014/main" id="{A8C96B0E-82C0-BD72-E3A5-FF1F6C2E903D}"/>
                </a:ext>
              </a:extLst>
            </p:cNvPr>
            <p:cNvSpPr>
              <a:spLocks noChangeArrowheads="1"/>
            </p:cNvSpPr>
            <p:nvPr/>
          </p:nvSpPr>
          <p:spPr bwMode="auto">
            <a:xfrm>
              <a:off x="7010400" y="1219200"/>
              <a:ext cx="1580147" cy="762000"/>
            </a:xfrm>
            <a:prstGeom prst="rect">
              <a:avLst/>
            </a:prstGeom>
            <a:solidFill>
              <a:srgbClr val="BBE0E3"/>
            </a:solidFill>
            <a:ln w="9525">
              <a:solidFill>
                <a:srgbClr val="000000"/>
              </a:solidFill>
              <a:miter lim="800000"/>
              <a:headEnd/>
              <a:tailEnd/>
            </a:ln>
            <a:effectLst>
              <a:outerShdw blurRad="50800" dist="38100" dir="2700000" algn="tl" rotWithShape="0">
                <a:srgbClr val="000000">
                  <a:alpha val="43000"/>
                </a:srgbClr>
              </a:outerShdw>
            </a:effectLst>
          </p:spPr>
          <p:txBody>
            <a:bodyPr anchor="ctr">
              <a:prstTxWarp prst="textNoShape">
                <a:avLst/>
              </a:prstTxWarp>
            </a:bodyPr>
            <a:lstStyle/>
            <a:p>
              <a:pPr algn="ctr" defTabSz="685800" fontAlgn="base">
                <a:spcBef>
                  <a:spcPct val="20000"/>
                </a:spcBef>
                <a:spcAft>
                  <a:spcPct val="0"/>
                </a:spcAft>
                <a:defRPr/>
              </a:pPr>
              <a:r>
                <a:rPr lang="de-DE" sz="1500" kern="0" dirty="0" err="1">
                  <a:solidFill>
                    <a:srgbClr val="000000"/>
                  </a:solidFill>
                </a:rPr>
                <a:t>application</a:t>
              </a:r>
              <a:r>
                <a:rPr lang="de-DE" sz="1500" kern="0" dirty="0">
                  <a:solidFill>
                    <a:srgbClr val="000000"/>
                  </a:solidFill>
                </a:rPr>
                <a:t> </a:t>
              </a:r>
              <a:r>
                <a:rPr lang="de-DE" sz="1500" kern="0" dirty="0" err="1">
                  <a:solidFill>
                    <a:srgbClr val="000000"/>
                  </a:solidFill>
                </a:rPr>
                <a:t>part</a:t>
              </a:r>
              <a:endParaRPr lang="de-DE" sz="1500" kern="0" dirty="0">
                <a:solidFill>
                  <a:srgbClr val="000000"/>
                </a:solidFill>
              </a:endParaRPr>
            </a:p>
          </p:txBody>
        </p:sp>
      </p:grpSp>
      <p:cxnSp>
        <p:nvCxnSpPr>
          <p:cNvPr id="14" name="Gewinkelte Verbindung 25">
            <a:extLst>
              <a:ext uri="{FF2B5EF4-FFF2-40B4-BE49-F238E27FC236}">
                <a16:creationId xmlns:a16="http://schemas.microsoft.com/office/drawing/2014/main" id="{0B7DFD32-8240-2D12-2FA0-D97DC80FD4E8}"/>
              </a:ext>
            </a:extLst>
          </p:cNvPr>
          <p:cNvCxnSpPr>
            <a:cxnSpLocks noChangeShapeType="1"/>
            <a:endCxn id="8" idx="0"/>
          </p:cNvCxnSpPr>
          <p:nvPr/>
        </p:nvCxnSpPr>
        <p:spPr bwMode="auto">
          <a:xfrm rot="10800000" flipV="1">
            <a:off x="920166" y="1143000"/>
            <a:ext cx="3486150" cy="1257300"/>
          </a:xfrm>
          <a:prstGeom prst="bentConnector2">
            <a:avLst/>
          </a:prstGeom>
          <a:noFill/>
          <a:ln w="9525" cap="flat" cmpd="sng" algn="ctr">
            <a:solidFill>
              <a:srgbClr val="000000"/>
            </a:solidFill>
            <a:prstDash val="dash"/>
            <a:round/>
            <a:headEnd type="arrow" w="med" len="med"/>
            <a:tailEnd type="arrow" w="med" len="med"/>
          </a:ln>
        </p:spPr>
      </p:cxnSp>
      <p:grpSp>
        <p:nvGrpSpPr>
          <p:cNvPr id="15" name="Gruppierung 22">
            <a:extLst>
              <a:ext uri="{FF2B5EF4-FFF2-40B4-BE49-F238E27FC236}">
                <a16:creationId xmlns:a16="http://schemas.microsoft.com/office/drawing/2014/main" id="{8641D7F7-DE24-4C82-8C9C-61D0B5C96214}"/>
              </a:ext>
            </a:extLst>
          </p:cNvPr>
          <p:cNvGrpSpPr/>
          <p:nvPr/>
        </p:nvGrpSpPr>
        <p:grpSpPr>
          <a:xfrm>
            <a:off x="4634916" y="2057399"/>
            <a:ext cx="1323000" cy="937261"/>
            <a:chOff x="6858000" y="990600"/>
            <a:chExt cx="1764000" cy="1524000"/>
          </a:xfrm>
        </p:grpSpPr>
        <p:sp>
          <p:nvSpPr>
            <p:cNvPr id="16" name="Rectangle 168">
              <a:extLst>
                <a:ext uri="{FF2B5EF4-FFF2-40B4-BE49-F238E27FC236}">
                  <a16:creationId xmlns:a16="http://schemas.microsoft.com/office/drawing/2014/main" id="{E5283F04-1E6E-6242-13EF-8749195C4A96}"/>
                </a:ext>
              </a:extLst>
            </p:cNvPr>
            <p:cNvSpPr>
              <a:spLocks noChangeArrowheads="1"/>
            </p:cNvSpPr>
            <p:nvPr/>
          </p:nvSpPr>
          <p:spPr bwMode="auto">
            <a:xfrm>
              <a:off x="6858000" y="990600"/>
              <a:ext cx="1764000" cy="1524000"/>
            </a:xfrm>
            <a:prstGeom prst="rect">
              <a:avLst/>
            </a:prstGeom>
            <a:solidFill>
              <a:srgbClr val="BBE0E3"/>
            </a:solidFill>
            <a:ln w="9525">
              <a:solidFill>
                <a:srgbClr val="000000"/>
              </a:solidFill>
              <a:miter lim="800000"/>
              <a:headEnd/>
              <a:tailEnd/>
            </a:ln>
            <a:effectLst/>
            <a:scene3d>
              <a:camera prst="orthographicFront">
                <a:rot lat="20699999" lon="0" rev="0"/>
              </a:camera>
              <a:lightRig rig="threePt" dir="t">
                <a:rot lat="0" lon="0" rev="2880000"/>
              </a:lightRig>
            </a:scene3d>
            <a:sp3d extrusionH="508000" contourW="6350">
              <a:extrusionClr>
                <a:srgbClr val="333399">
                  <a:lumMod val="40000"/>
                  <a:lumOff val="60000"/>
                </a:srgbClr>
              </a:extrusionClr>
            </a:sp3d>
          </p:spPr>
          <p:txBody>
            <a:bodyPr wrap="none" anchor="b">
              <a:prstTxWarp prst="textNoShape">
                <a:avLst/>
              </a:prstTxWarp>
            </a:bodyPr>
            <a:lstStyle/>
            <a:p>
              <a:pPr algn="ctr" defTabSz="685800" fontAlgn="base">
                <a:spcBef>
                  <a:spcPct val="20000"/>
                </a:spcBef>
                <a:spcAft>
                  <a:spcPct val="0"/>
                </a:spcAft>
                <a:defRPr/>
              </a:pPr>
              <a:r>
                <a:rPr lang="de-DE" sz="1500" kern="0" dirty="0" err="1">
                  <a:solidFill>
                    <a:srgbClr val="000000"/>
                  </a:solidFill>
                </a:rPr>
                <a:t>host</a:t>
              </a:r>
              <a:endParaRPr lang="de-DE" sz="1500" kern="0" dirty="0">
                <a:solidFill>
                  <a:srgbClr val="000000"/>
                </a:solidFill>
              </a:endParaRPr>
            </a:p>
          </p:txBody>
        </p:sp>
        <p:sp>
          <p:nvSpPr>
            <p:cNvPr id="17" name="Rectangle 172">
              <a:extLst>
                <a:ext uri="{FF2B5EF4-FFF2-40B4-BE49-F238E27FC236}">
                  <a16:creationId xmlns:a16="http://schemas.microsoft.com/office/drawing/2014/main" id="{AF7A1351-3D0E-63D9-C6CE-47851027EA1A}"/>
                </a:ext>
              </a:extLst>
            </p:cNvPr>
            <p:cNvSpPr>
              <a:spLocks noChangeArrowheads="1"/>
            </p:cNvSpPr>
            <p:nvPr/>
          </p:nvSpPr>
          <p:spPr bwMode="auto">
            <a:xfrm>
              <a:off x="7010400" y="1219200"/>
              <a:ext cx="1524000" cy="762000"/>
            </a:xfrm>
            <a:prstGeom prst="rect">
              <a:avLst/>
            </a:prstGeom>
            <a:solidFill>
              <a:srgbClr val="BBE0E3"/>
            </a:solidFill>
            <a:ln w="9525">
              <a:solidFill>
                <a:srgbClr val="000000"/>
              </a:solidFill>
              <a:miter lim="800000"/>
              <a:headEnd/>
              <a:tailEnd/>
            </a:ln>
            <a:effectLst>
              <a:outerShdw blurRad="50800" dist="38100" dir="2700000" algn="tl" rotWithShape="0">
                <a:srgbClr val="000000">
                  <a:alpha val="43000"/>
                </a:srgbClr>
              </a:outerShdw>
            </a:effectLst>
          </p:spPr>
          <p:txBody>
            <a:bodyPr anchor="ctr">
              <a:prstTxWarp prst="textNoShape">
                <a:avLst/>
              </a:prstTxWarp>
            </a:bodyPr>
            <a:lstStyle/>
            <a:p>
              <a:pPr algn="ctr" defTabSz="685800" fontAlgn="base">
                <a:spcBef>
                  <a:spcPct val="20000"/>
                </a:spcBef>
                <a:spcAft>
                  <a:spcPct val="0"/>
                </a:spcAft>
                <a:defRPr/>
              </a:pPr>
              <a:r>
                <a:rPr lang="de-DE" sz="1500" kern="0" dirty="0" err="1">
                  <a:solidFill>
                    <a:srgbClr val="000000"/>
                  </a:solidFill>
                </a:rPr>
                <a:t>application</a:t>
              </a:r>
              <a:r>
                <a:rPr lang="de-DE" sz="1500" kern="0" dirty="0">
                  <a:solidFill>
                    <a:srgbClr val="000000"/>
                  </a:solidFill>
                </a:rPr>
                <a:t> </a:t>
              </a:r>
              <a:r>
                <a:rPr lang="de-DE" sz="1500" kern="0" dirty="0" err="1">
                  <a:solidFill>
                    <a:srgbClr val="000000"/>
                  </a:solidFill>
                </a:rPr>
                <a:t>part</a:t>
              </a:r>
              <a:endParaRPr lang="de-DE" sz="1500" kern="0" dirty="0">
                <a:solidFill>
                  <a:srgbClr val="000000"/>
                </a:solidFill>
              </a:endParaRPr>
            </a:p>
          </p:txBody>
        </p:sp>
      </p:grpSp>
      <p:grpSp>
        <p:nvGrpSpPr>
          <p:cNvPr id="18" name="Gruppierung 25">
            <a:extLst>
              <a:ext uri="{FF2B5EF4-FFF2-40B4-BE49-F238E27FC236}">
                <a16:creationId xmlns:a16="http://schemas.microsoft.com/office/drawing/2014/main" id="{93C9AE73-120F-A604-5FF4-195C237DFED5}"/>
              </a:ext>
            </a:extLst>
          </p:cNvPr>
          <p:cNvGrpSpPr/>
          <p:nvPr/>
        </p:nvGrpSpPr>
        <p:grpSpPr>
          <a:xfrm>
            <a:off x="3891966" y="3486150"/>
            <a:ext cx="1323000" cy="915300"/>
            <a:chOff x="6858000" y="990600"/>
            <a:chExt cx="1905000" cy="1524000"/>
          </a:xfrm>
        </p:grpSpPr>
        <p:sp>
          <p:nvSpPr>
            <p:cNvPr id="19" name="Rectangle 168">
              <a:extLst>
                <a:ext uri="{FF2B5EF4-FFF2-40B4-BE49-F238E27FC236}">
                  <a16:creationId xmlns:a16="http://schemas.microsoft.com/office/drawing/2014/main" id="{3F17C908-C975-9419-CB40-EFD23DA32941}"/>
                </a:ext>
              </a:extLst>
            </p:cNvPr>
            <p:cNvSpPr>
              <a:spLocks noChangeArrowheads="1"/>
            </p:cNvSpPr>
            <p:nvPr/>
          </p:nvSpPr>
          <p:spPr bwMode="auto">
            <a:xfrm>
              <a:off x="6858000" y="990600"/>
              <a:ext cx="1905000" cy="1524000"/>
            </a:xfrm>
            <a:prstGeom prst="rect">
              <a:avLst/>
            </a:prstGeom>
            <a:solidFill>
              <a:srgbClr val="BBE0E3"/>
            </a:solidFill>
            <a:ln w="9525">
              <a:solidFill>
                <a:srgbClr val="000000"/>
              </a:solidFill>
              <a:miter lim="800000"/>
              <a:headEnd/>
              <a:tailEnd/>
            </a:ln>
            <a:effectLst/>
            <a:scene3d>
              <a:camera prst="orthographicFront">
                <a:rot lat="20699999" lon="0" rev="0"/>
              </a:camera>
              <a:lightRig rig="threePt" dir="t">
                <a:rot lat="0" lon="0" rev="2880000"/>
              </a:lightRig>
            </a:scene3d>
            <a:sp3d extrusionH="508000" contourW="6350">
              <a:extrusionClr>
                <a:srgbClr val="333399">
                  <a:lumMod val="40000"/>
                  <a:lumOff val="60000"/>
                </a:srgbClr>
              </a:extrusionClr>
            </a:sp3d>
          </p:spPr>
          <p:txBody>
            <a:bodyPr wrap="none" anchor="b">
              <a:prstTxWarp prst="textNoShape">
                <a:avLst/>
              </a:prstTxWarp>
            </a:bodyPr>
            <a:lstStyle/>
            <a:p>
              <a:pPr algn="ctr" defTabSz="685800" fontAlgn="base">
                <a:spcBef>
                  <a:spcPct val="20000"/>
                </a:spcBef>
                <a:spcAft>
                  <a:spcPct val="0"/>
                </a:spcAft>
                <a:defRPr/>
              </a:pPr>
              <a:r>
                <a:rPr lang="de-DE" sz="1500" kern="0" dirty="0" err="1">
                  <a:solidFill>
                    <a:srgbClr val="000000"/>
                  </a:solidFill>
                </a:rPr>
                <a:t>host</a:t>
              </a:r>
              <a:endParaRPr lang="de-DE" sz="1500" kern="0" dirty="0">
                <a:solidFill>
                  <a:srgbClr val="000000"/>
                </a:solidFill>
              </a:endParaRPr>
            </a:p>
          </p:txBody>
        </p:sp>
        <p:sp>
          <p:nvSpPr>
            <p:cNvPr id="20" name="Rectangle 172">
              <a:extLst>
                <a:ext uri="{FF2B5EF4-FFF2-40B4-BE49-F238E27FC236}">
                  <a16:creationId xmlns:a16="http://schemas.microsoft.com/office/drawing/2014/main" id="{07C45D50-B1A7-4A2C-6F73-475942CAD6DC}"/>
                </a:ext>
              </a:extLst>
            </p:cNvPr>
            <p:cNvSpPr>
              <a:spLocks noChangeArrowheads="1"/>
            </p:cNvSpPr>
            <p:nvPr/>
          </p:nvSpPr>
          <p:spPr bwMode="auto">
            <a:xfrm>
              <a:off x="7032014" y="1225386"/>
              <a:ext cx="1583031" cy="762000"/>
            </a:xfrm>
            <a:prstGeom prst="rect">
              <a:avLst/>
            </a:prstGeom>
            <a:solidFill>
              <a:srgbClr val="BBE0E3"/>
            </a:solidFill>
            <a:ln w="9525">
              <a:solidFill>
                <a:srgbClr val="000000"/>
              </a:solidFill>
              <a:miter lim="800000"/>
              <a:headEnd/>
              <a:tailEnd/>
            </a:ln>
            <a:effectLst>
              <a:outerShdw blurRad="50800" dist="38100" dir="2700000" algn="tl" rotWithShape="0">
                <a:srgbClr val="000000">
                  <a:alpha val="43000"/>
                </a:srgbClr>
              </a:outerShdw>
            </a:effectLst>
          </p:spPr>
          <p:txBody>
            <a:bodyPr anchor="ctr">
              <a:prstTxWarp prst="textNoShape">
                <a:avLst/>
              </a:prstTxWarp>
            </a:bodyPr>
            <a:lstStyle/>
            <a:p>
              <a:pPr algn="ctr" defTabSz="685800" fontAlgn="base">
                <a:spcBef>
                  <a:spcPct val="20000"/>
                </a:spcBef>
                <a:spcAft>
                  <a:spcPct val="0"/>
                </a:spcAft>
                <a:defRPr/>
              </a:pPr>
              <a:r>
                <a:rPr lang="de-DE" sz="1500" kern="0" dirty="0" err="1">
                  <a:solidFill>
                    <a:srgbClr val="000000"/>
                  </a:solidFill>
                </a:rPr>
                <a:t>application</a:t>
              </a:r>
              <a:r>
                <a:rPr lang="de-DE" sz="1500" kern="0" dirty="0">
                  <a:solidFill>
                    <a:srgbClr val="000000"/>
                  </a:solidFill>
                </a:rPr>
                <a:t> </a:t>
              </a:r>
              <a:r>
                <a:rPr lang="de-DE" sz="1500" kern="0" dirty="0" err="1">
                  <a:solidFill>
                    <a:srgbClr val="000000"/>
                  </a:solidFill>
                </a:rPr>
                <a:t>part</a:t>
              </a:r>
              <a:endParaRPr lang="de-DE" sz="1500" kern="0" dirty="0">
                <a:solidFill>
                  <a:srgbClr val="000000"/>
                </a:solidFill>
              </a:endParaRPr>
            </a:p>
          </p:txBody>
        </p:sp>
      </p:grpSp>
      <p:cxnSp>
        <p:nvCxnSpPr>
          <p:cNvPr id="21" name="Gewinkelte Verbindung 25">
            <a:extLst>
              <a:ext uri="{FF2B5EF4-FFF2-40B4-BE49-F238E27FC236}">
                <a16:creationId xmlns:a16="http://schemas.microsoft.com/office/drawing/2014/main" id="{7B5E5F87-96C8-34AE-39EC-44F3D96C7E67}"/>
              </a:ext>
            </a:extLst>
          </p:cNvPr>
          <p:cNvCxnSpPr>
            <a:cxnSpLocks noChangeShapeType="1"/>
            <a:stCxn id="20" idx="1"/>
            <a:endCxn id="8" idx="2"/>
          </p:cNvCxnSpPr>
          <p:nvPr/>
        </p:nvCxnSpPr>
        <p:spPr bwMode="auto">
          <a:xfrm rot="10800000">
            <a:off x="920167" y="2971801"/>
            <a:ext cx="3092651" cy="884185"/>
          </a:xfrm>
          <a:prstGeom prst="bentConnector2">
            <a:avLst/>
          </a:prstGeom>
          <a:noFill/>
          <a:ln w="9525" cap="flat" cmpd="sng" algn="ctr">
            <a:solidFill>
              <a:srgbClr val="000000"/>
            </a:solidFill>
            <a:prstDash val="dash"/>
            <a:round/>
            <a:headEnd type="arrow" w="med" len="med"/>
            <a:tailEnd type="arrow" w="med" len="med"/>
          </a:ln>
        </p:spPr>
      </p:cxnSp>
      <p:cxnSp>
        <p:nvCxnSpPr>
          <p:cNvPr id="22" name="Gewinkelte Verbindung 25">
            <a:extLst>
              <a:ext uri="{FF2B5EF4-FFF2-40B4-BE49-F238E27FC236}">
                <a16:creationId xmlns:a16="http://schemas.microsoft.com/office/drawing/2014/main" id="{4BA90D18-1CAA-764D-62CD-504006E5647C}"/>
              </a:ext>
            </a:extLst>
          </p:cNvPr>
          <p:cNvCxnSpPr>
            <a:cxnSpLocks noChangeShapeType="1"/>
          </p:cNvCxnSpPr>
          <p:nvPr/>
        </p:nvCxnSpPr>
        <p:spPr bwMode="auto">
          <a:xfrm>
            <a:off x="5549316" y="1143000"/>
            <a:ext cx="342900" cy="1371600"/>
          </a:xfrm>
          <a:prstGeom prst="bentConnector3">
            <a:avLst>
              <a:gd name="adj1" fmla="val 194444"/>
            </a:avLst>
          </a:prstGeom>
          <a:noFill/>
          <a:ln w="9525" cap="flat" cmpd="sng" algn="ctr">
            <a:solidFill>
              <a:srgbClr val="000000"/>
            </a:solidFill>
            <a:prstDash val="dash"/>
            <a:round/>
            <a:headEnd type="arrow" w="med" len="med"/>
            <a:tailEnd type="arrow" w="med" len="med"/>
          </a:ln>
        </p:spPr>
      </p:cxnSp>
      <p:cxnSp>
        <p:nvCxnSpPr>
          <p:cNvPr id="23" name="Gewinkelte Verbindung 25">
            <a:extLst>
              <a:ext uri="{FF2B5EF4-FFF2-40B4-BE49-F238E27FC236}">
                <a16:creationId xmlns:a16="http://schemas.microsoft.com/office/drawing/2014/main" id="{3A2895C5-575A-547C-392B-4290B4D362BE}"/>
              </a:ext>
            </a:extLst>
          </p:cNvPr>
          <p:cNvCxnSpPr>
            <a:cxnSpLocks noChangeShapeType="1"/>
            <a:stCxn id="20" idx="3"/>
            <a:endCxn id="17" idx="2"/>
          </p:cNvCxnSpPr>
          <p:nvPr/>
        </p:nvCxnSpPr>
        <p:spPr bwMode="auto">
          <a:xfrm flipV="1">
            <a:off x="5112213" y="2666619"/>
            <a:ext cx="208503" cy="1189366"/>
          </a:xfrm>
          <a:prstGeom prst="bentConnector2">
            <a:avLst/>
          </a:prstGeom>
          <a:noFill/>
          <a:ln w="9525" cap="flat" cmpd="sng" algn="ctr">
            <a:solidFill>
              <a:srgbClr val="000000"/>
            </a:solidFill>
            <a:prstDash val="dash"/>
            <a:round/>
            <a:headEnd type="arrow" w="med" len="med"/>
            <a:tailEnd type="arrow" w="med" len="med"/>
          </a:ln>
        </p:spPr>
      </p:cxnSp>
      <p:sp>
        <p:nvSpPr>
          <p:cNvPr id="24" name="Textfeld 23">
            <a:extLst>
              <a:ext uri="{FF2B5EF4-FFF2-40B4-BE49-F238E27FC236}">
                <a16:creationId xmlns:a16="http://schemas.microsoft.com/office/drawing/2014/main" id="{E6AB2407-D81C-8C02-467E-011BE0632097}"/>
              </a:ext>
            </a:extLst>
          </p:cNvPr>
          <p:cNvSpPr txBox="1"/>
          <p:nvPr/>
        </p:nvSpPr>
        <p:spPr>
          <a:xfrm>
            <a:off x="2098773" y="996950"/>
            <a:ext cx="891591" cy="276999"/>
          </a:xfrm>
          <a:prstGeom prst="rect">
            <a:avLst/>
          </a:prstGeom>
          <a:solidFill>
            <a:srgbClr val="FFFFFF"/>
          </a:solidFill>
        </p:spPr>
        <p:txBody>
          <a:bodyPr wrap="none" rtlCol="0">
            <a:spAutoFit/>
          </a:bodyPr>
          <a:lstStyle/>
          <a:p>
            <a:pPr algn="ctr" defTabSz="685800" fontAlgn="base">
              <a:spcBef>
                <a:spcPct val="20000"/>
              </a:spcBef>
              <a:spcAft>
                <a:spcPct val="0"/>
              </a:spcAft>
              <a:defRPr/>
            </a:pPr>
            <a:r>
              <a:rPr lang="en-US" sz="1200" kern="0" dirty="0">
                <a:solidFill>
                  <a:srgbClr val="000000"/>
                </a:solidFill>
              </a:rPr>
              <a:t>interaction</a:t>
            </a:r>
          </a:p>
        </p:txBody>
      </p:sp>
      <p:sp>
        <p:nvSpPr>
          <p:cNvPr id="25" name="Textfeld 24">
            <a:extLst>
              <a:ext uri="{FF2B5EF4-FFF2-40B4-BE49-F238E27FC236}">
                <a16:creationId xmlns:a16="http://schemas.microsoft.com/office/drawing/2014/main" id="{94FE7328-9BEB-3E31-D397-CFFA01DAF0EF}"/>
              </a:ext>
            </a:extLst>
          </p:cNvPr>
          <p:cNvSpPr txBox="1"/>
          <p:nvPr/>
        </p:nvSpPr>
        <p:spPr>
          <a:xfrm>
            <a:off x="1808675" y="3746584"/>
            <a:ext cx="891591" cy="276999"/>
          </a:xfrm>
          <a:prstGeom prst="rect">
            <a:avLst/>
          </a:prstGeom>
          <a:solidFill>
            <a:srgbClr val="FFFFFF"/>
          </a:solidFill>
        </p:spPr>
        <p:txBody>
          <a:bodyPr wrap="none" rtlCol="0">
            <a:spAutoFit/>
          </a:bodyPr>
          <a:lstStyle/>
          <a:p>
            <a:pPr algn="ctr" defTabSz="685800" fontAlgn="base">
              <a:spcBef>
                <a:spcPct val="20000"/>
              </a:spcBef>
              <a:spcAft>
                <a:spcPct val="0"/>
              </a:spcAft>
              <a:defRPr/>
            </a:pPr>
            <a:r>
              <a:rPr lang="en-US" sz="1200" kern="0" dirty="0">
                <a:solidFill>
                  <a:srgbClr val="000000"/>
                </a:solidFill>
              </a:rPr>
              <a:t>interaction</a:t>
            </a:r>
          </a:p>
        </p:txBody>
      </p:sp>
      <p:sp>
        <p:nvSpPr>
          <p:cNvPr id="26" name="Textfeld 25">
            <a:extLst>
              <a:ext uri="{FF2B5EF4-FFF2-40B4-BE49-F238E27FC236}">
                <a16:creationId xmlns:a16="http://schemas.microsoft.com/office/drawing/2014/main" id="{B181193D-7DD1-3FB6-B276-8CAA8F4B6865}"/>
              </a:ext>
            </a:extLst>
          </p:cNvPr>
          <p:cNvSpPr txBox="1"/>
          <p:nvPr/>
        </p:nvSpPr>
        <p:spPr>
          <a:xfrm>
            <a:off x="5765119" y="1428751"/>
            <a:ext cx="891591" cy="276999"/>
          </a:xfrm>
          <a:prstGeom prst="rect">
            <a:avLst/>
          </a:prstGeom>
          <a:solidFill>
            <a:srgbClr val="FFFFFF"/>
          </a:solidFill>
        </p:spPr>
        <p:txBody>
          <a:bodyPr wrap="none" rtlCol="0">
            <a:spAutoFit/>
          </a:bodyPr>
          <a:lstStyle/>
          <a:p>
            <a:pPr algn="ctr" defTabSz="685800" fontAlgn="base">
              <a:spcBef>
                <a:spcPct val="20000"/>
              </a:spcBef>
              <a:spcAft>
                <a:spcPct val="0"/>
              </a:spcAft>
              <a:defRPr/>
            </a:pPr>
            <a:r>
              <a:rPr lang="en-US" sz="1200" kern="0" dirty="0">
                <a:solidFill>
                  <a:srgbClr val="000000"/>
                </a:solidFill>
              </a:rPr>
              <a:t>interaction</a:t>
            </a:r>
          </a:p>
        </p:txBody>
      </p:sp>
      <p:sp>
        <p:nvSpPr>
          <p:cNvPr id="27" name="Textfeld 26">
            <a:extLst>
              <a:ext uri="{FF2B5EF4-FFF2-40B4-BE49-F238E27FC236}">
                <a16:creationId xmlns:a16="http://schemas.microsoft.com/office/drawing/2014/main" id="{14FDABD4-3BB7-D48D-9241-E3D1A1F6E739}"/>
              </a:ext>
            </a:extLst>
          </p:cNvPr>
          <p:cNvSpPr txBox="1"/>
          <p:nvPr/>
        </p:nvSpPr>
        <p:spPr>
          <a:xfrm>
            <a:off x="5365069" y="3314701"/>
            <a:ext cx="891591" cy="276999"/>
          </a:xfrm>
          <a:prstGeom prst="rect">
            <a:avLst/>
          </a:prstGeom>
          <a:solidFill>
            <a:srgbClr val="FFFFFF"/>
          </a:solidFill>
        </p:spPr>
        <p:txBody>
          <a:bodyPr wrap="none" rtlCol="0">
            <a:spAutoFit/>
          </a:bodyPr>
          <a:lstStyle/>
          <a:p>
            <a:pPr algn="ctr" defTabSz="685800" fontAlgn="base">
              <a:spcBef>
                <a:spcPct val="20000"/>
              </a:spcBef>
              <a:spcAft>
                <a:spcPct val="0"/>
              </a:spcAft>
              <a:defRPr/>
            </a:pPr>
            <a:r>
              <a:rPr lang="en-US" sz="1200" kern="0" dirty="0">
                <a:solidFill>
                  <a:srgbClr val="000000"/>
                </a:solidFill>
              </a:rPr>
              <a:t>interaction</a:t>
            </a:r>
          </a:p>
        </p:txBody>
      </p:sp>
      <p:cxnSp>
        <p:nvCxnSpPr>
          <p:cNvPr id="28" name="Gewinkelte Verbindung 25">
            <a:extLst>
              <a:ext uri="{FF2B5EF4-FFF2-40B4-BE49-F238E27FC236}">
                <a16:creationId xmlns:a16="http://schemas.microsoft.com/office/drawing/2014/main" id="{BC8296F2-89D6-B64C-3593-AEB0B9F3D0B0}"/>
              </a:ext>
            </a:extLst>
          </p:cNvPr>
          <p:cNvCxnSpPr>
            <a:cxnSpLocks noChangeShapeType="1"/>
            <a:stCxn id="17" idx="1"/>
          </p:cNvCxnSpPr>
          <p:nvPr/>
        </p:nvCxnSpPr>
        <p:spPr bwMode="auto">
          <a:xfrm rot="10800000" flipV="1">
            <a:off x="1509318" y="2432304"/>
            <a:ext cx="3239898" cy="209556"/>
          </a:xfrm>
          <a:prstGeom prst="bentConnector3">
            <a:avLst>
              <a:gd name="adj1" fmla="val 50000"/>
            </a:avLst>
          </a:prstGeom>
          <a:noFill/>
          <a:ln w="9525" cap="flat" cmpd="sng" algn="ctr">
            <a:solidFill>
              <a:srgbClr val="000000"/>
            </a:solidFill>
            <a:prstDash val="dash"/>
            <a:round/>
            <a:headEnd type="arrow" w="med" len="med"/>
            <a:tailEnd type="arrow" w="med" len="med"/>
          </a:ln>
        </p:spPr>
      </p:cxnSp>
      <p:sp>
        <p:nvSpPr>
          <p:cNvPr id="29" name="Textfeld 28">
            <a:extLst>
              <a:ext uri="{FF2B5EF4-FFF2-40B4-BE49-F238E27FC236}">
                <a16:creationId xmlns:a16="http://schemas.microsoft.com/office/drawing/2014/main" id="{F647B83F-FD7B-8E4F-A722-F650D031AD77}"/>
              </a:ext>
            </a:extLst>
          </p:cNvPr>
          <p:cNvSpPr txBox="1"/>
          <p:nvPr/>
        </p:nvSpPr>
        <p:spPr>
          <a:xfrm>
            <a:off x="3581401" y="2301721"/>
            <a:ext cx="891591" cy="276999"/>
          </a:xfrm>
          <a:prstGeom prst="rect">
            <a:avLst/>
          </a:prstGeom>
          <a:solidFill>
            <a:srgbClr val="FFFFFF"/>
          </a:solidFill>
        </p:spPr>
        <p:txBody>
          <a:bodyPr wrap="none" rtlCol="0">
            <a:spAutoFit/>
          </a:bodyPr>
          <a:lstStyle/>
          <a:p>
            <a:pPr algn="ctr" defTabSz="685800" fontAlgn="base">
              <a:spcBef>
                <a:spcPct val="20000"/>
              </a:spcBef>
              <a:spcAft>
                <a:spcPct val="0"/>
              </a:spcAft>
              <a:defRPr/>
            </a:pPr>
            <a:r>
              <a:rPr lang="en-US" sz="1200" kern="0" dirty="0">
                <a:solidFill>
                  <a:srgbClr val="000000"/>
                </a:solidFill>
              </a:rPr>
              <a:t>interaction</a:t>
            </a:r>
          </a:p>
        </p:txBody>
      </p:sp>
      <p:sp>
        <p:nvSpPr>
          <p:cNvPr id="30" name="Textfeld 29">
            <a:extLst>
              <a:ext uri="{FF2B5EF4-FFF2-40B4-BE49-F238E27FC236}">
                <a16:creationId xmlns:a16="http://schemas.microsoft.com/office/drawing/2014/main" id="{59B91084-6038-B4F0-CBBA-94CB136AD415}"/>
              </a:ext>
            </a:extLst>
          </p:cNvPr>
          <p:cNvSpPr txBox="1"/>
          <p:nvPr/>
        </p:nvSpPr>
        <p:spPr>
          <a:xfrm>
            <a:off x="5933273" y="3668413"/>
            <a:ext cx="2958979" cy="986737"/>
          </a:xfrm>
          <a:prstGeom prst="rect">
            <a:avLst/>
          </a:prstGeom>
          <a:solidFill>
            <a:schemeClr val="bg1">
              <a:alpha val="90000"/>
            </a:schemeClr>
          </a:solidFill>
          <a:ln w="19050">
            <a:solidFill>
              <a:schemeClr val="bg1">
                <a:lumMod val="65000"/>
                <a:alpha val="90000"/>
              </a:schemeClr>
            </a:solidFill>
          </a:ln>
          <a:effectLst>
            <a:outerShdw blurRad="50800" dist="38100" dir="2700000" algn="tl" rotWithShape="0">
              <a:prstClr val="black">
                <a:alpha val="4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6249" tIns="76249" rIns="101665" bIns="114374" numCol="1" spcCol="1270" rtlCol="0" anchor="ctr" anchorCtr="0">
            <a:noAutofit/>
          </a:bodyPr>
          <a:lstStyle>
            <a:defPPr>
              <a:defRPr lang="en-US"/>
            </a:defPPr>
            <a:lvl1pPr algn="ctr">
              <a:spcBef>
                <a:spcPct val="20000"/>
              </a:spcBef>
              <a:defRPr sz="4000">
                <a:solidFill>
                  <a:schemeClr val="dk1">
                    <a:hueOff val="0"/>
                    <a:satOff val="0"/>
                    <a:lumOff val="0"/>
                    <a:alphaOff val="0"/>
                  </a:schemeClr>
                </a:solidFill>
                <a:latin typeface="+mn-lt"/>
              </a:defRPr>
            </a:lvl1pPr>
            <a:lvl2pPr>
              <a:defRPr>
                <a:solidFill>
                  <a:schemeClr val="dk1">
                    <a:hueOff val="0"/>
                    <a:satOff val="0"/>
                    <a:lumOff val="0"/>
                    <a:alphaOff val="0"/>
                  </a:schemeClr>
                </a:solidFill>
                <a:latin typeface="+mn-lt"/>
              </a:defRPr>
            </a:lvl2pPr>
            <a:lvl3pPr>
              <a:defRPr>
                <a:solidFill>
                  <a:schemeClr val="dk1">
                    <a:hueOff val="0"/>
                    <a:satOff val="0"/>
                    <a:lumOff val="0"/>
                    <a:alphaOff val="0"/>
                  </a:schemeClr>
                </a:solidFill>
                <a:latin typeface="+mn-lt"/>
              </a:defRPr>
            </a:lvl3pPr>
            <a:lvl4pPr>
              <a:defRPr>
                <a:solidFill>
                  <a:schemeClr val="dk1">
                    <a:hueOff val="0"/>
                    <a:satOff val="0"/>
                    <a:lumOff val="0"/>
                    <a:alphaOff val="0"/>
                  </a:schemeClr>
                </a:solidFill>
                <a:latin typeface="+mn-lt"/>
              </a:defRPr>
            </a:lvl4pPr>
            <a:lvl5pPr>
              <a:defRPr>
                <a:solidFill>
                  <a:schemeClr val="dk1">
                    <a:hueOff val="0"/>
                    <a:satOff val="0"/>
                    <a:lumOff val="0"/>
                    <a:alphaOff val="0"/>
                  </a:schemeClr>
                </a:solidFill>
                <a:latin typeface="+mn-lt"/>
              </a:defRPr>
            </a:lvl5pPr>
            <a:lvl6pPr>
              <a:defRPr>
                <a:solidFill>
                  <a:schemeClr val="dk1">
                    <a:hueOff val="0"/>
                    <a:satOff val="0"/>
                    <a:lumOff val="0"/>
                    <a:alphaOff val="0"/>
                  </a:schemeClr>
                </a:solidFill>
                <a:latin typeface="+mn-lt"/>
              </a:defRPr>
            </a:lvl6pPr>
            <a:lvl7pPr>
              <a:defRPr>
                <a:solidFill>
                  <a:schemeClr val="dk1">
                    <a:hueOff val="0"/>
                    <a:satOff val="0"/>
                    <a:lumOff val="0"/>
                    <a:alphaOff val="0"/>
                  </a:schemeClr>
                </a:solidFill>
                <a:latin typeface="+mn-lt"/>
              </a:defRPr>
            </a:lvl7pPr>
            <a:lvl8pPr>
              <a:defRPr>
                <a:solidFill>
                  <a:schemeClr val="dk1">
                    <a:hueOff val="0"/>
                    <a:satOff val="0"/>
                    <a:lumOff val="0"/>
                    <a:alphaOff val="0"/>
                  </a:schemeClr>
                </a:solidFill>
                <a:latin typeface="+mn-lt"/>
              </a:defRPr>
            </a:lvl8pPr>
            <a:lvl9pPr>
              <a:defRPr>
                <a:solidFill>
                  <a:schemeClr val="dk1">
                    <a:hueOff val="0"/>
                    <a:satOff val="0"/>
                    <a:lumOff val="0"/>
                    <a:alphaOff val="0"/>
                  </a:schemeClr>
                </a:solidFill>
                <a:latin typeface="+mn-lt"/>
              </a:defRPr>
            </a:lvl9pPr>
          </a:lstStyle>
          <a:p>
            <a:pPr>
              <a:spcBef>
                <a:spcPts val="450"/>
              </a:spcBef>
            </a:pPr>
            <a:r>
              <a:rPr lang="en-US" sz="1500" dirty="0">
                <a:latin typeface="Arial" charset="0"/>
                <a:ea typeface="ＭＳ Ｐゴシック" charset="0"/>
                <a:cs typeface="ＭＳ Ｐゴシック" charset="0"/>
              </a:rPr>
              <a:t>Single points of failure</a:t>
            </a:r>
          </a:p>
          <a:p>
            <a:pPr>
              <a:spcBef>
                <a:spcPts val="450"/>
              </a:spcBef>
            </a:pPr>
            <a:r>
              <a:rPr lang="en-US" sz="1500" dirty="0">
                <a:latin typeface="Arial" charset="0"/>
                <a:ea typeface="ＭＳ Ｐゴシック" charset="0"/>
                <a:cs typeface="ＭＳ Ｐゴシック" charset="0"/>
              </a:rPr>
              <a:t>No global view, no global time </a:t>
            </a:r>
          </a:p>
          <a:p>
            <a:pPr>
              <a:spcBef>
                <a:spcPts val="450"/>
              </a:spcBef>
            </a:pPr>
            <a:r>
              <a:rPr lang="en-US" sz="1500" dirty="0">
                <a:latin typeface="Arial" charset="0"/>
                <a:ea typeface="ＭＳ Ｐゴシック" charset="0"/>
                <a:cs typeface="ＭＳ Ｐゴシック" charset="0"/>
              </a:rPr>
              <a:t>Heterogeneous</a:t>
            </a:r>
          </a:p>
        </p:txBody>
      </p:sp>
    </p:spTree>
    <p:extLst>
      <p:ext uri="{BB962C8B-B14F-4D97-AF65-F5344CB8AC3E}">
        <p14:creationId xmlns:p14="http://schemas.microsoft.com/office/powerpoint/2010/main" val="1388819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8" name="Rectangle 2"/>
          <p:cNvSpPr>
            <a:spLocks noGrp="1" noChangeArrowheads="1"/>
          </p:cNvSpPr>
          <p:nvPr>
            <p:ph type="title"/>
          </p:nvPr>
        </p:nvSpPr>
        <p:spPr/>
        <p:txBody>
          <a:bodyPr/>
          <a:lstStyle/>
          <a:p>
            <a:r>
              <a:rPr lang="en-US" dirty="0">
                <a:ea typeface="ＭＳ Ｐゴシック" charset="0"/>
                <a:cs typeface="ＭＳ Ｐゴシック" charset="0"/>
              </a:rPr>
              <a:t>Components of Distributed Systems</a:t>
            </a:r>
          </a:p>
        </p:txBody>
      </p:sp>
      <p:grpSp>
        <p:nvGrpSpPr>
          <p:cNvPr id="2" name="Group 13"/>
          <p:cNvGrpSpPr>
            <a:grpSpLocks/>
          </p:cNvGrpSpPr>
          <p:nvPr/>
        </p:nvGrpSpPr>
        <p:grpSpPr bwMode="auto">
          <a:xfrm rot="5710343">
            <a:off x="1990311" y="2821388"/>
            <a:ext cx="702469" cy="859631"/>
            <a:chOff x="4286" y="3249"/>
            <a:chExt cx="590" cy="722"/>
          </a:xfrm>
        </p:grpSpPr>
        <p:pic>
          <p:nvPicPr>
            <p:cNvPr id="36877" name="Picture 11" descr="senso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4219" y="3362"/>
              <a:ext cx="722" cy="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78" name="Rectangle 12"/>
            <p:cNvSpPr>
              <a:spLocks noChangeArrowheads="1"/>
            </p:cNvSpPr>
            <p:nvPr/>
          </p:nvSpPr>
          <p:spPr bwMode="auto">
            <a:xfrm>
              <a:off x="4286" y="3611"/>
              <a:ext cx="590" cy="31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de-DE" sz="1350">
                <a:latin typeface="+mj-lt"/>
              </a:endParaRPr>
            </a:p>
          </p:txBody>
        </p:sp>
      </p:grpSp>
      <p:sp>
        <p:nvSpPr>
          <p:cNvPr id="36875" name="Line 14"/>
          <p:cNvSpPr>
            <a:spLocks noChangeShapeType="1"/>
          </p:cNvSpPr>
          <p:nvPr/>
        </p:nvSpPr>
        <p:spPr bwMode="auto">
          <a:xfrm>
            <a:off x="4620063" y="3477332"/>
            <a:ext cx="1" cy="378119"/>
          </a:xfrm>
          <a:prstGeom prst="line">
            <a:avLst/>
          </a:prstGeom>
          <a:noFill/>
          <a:ln w="19050">
            <a:solidFill>
              <a:schemeClr val="tx2"/>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latin typeface="+mj-lt"/>
            </a:endParaRPr>
          </a:p>
        </p:txBody>
      </p:sp>
      <p:sp>
        <p:nvSpPr>
          <p:cNvPr id="36876" name="Line 15"/>
          <p:cNvSpPr>
            <a:spLocks noChangeShapeType="1"/>
          </p:cNvSpPr>
          <p:nvPr/>
        </p:nvSpPr>
        <p:spPr bwMode="auto">
          <a:xfrm flipV="1">
            <a:off x="5178863" y="2771006"/>
            <a:ext cx="1079897" cy="96152"/>
          </a:xfrm>
          <a:prstGeom prst="line">
            <a:avLst/>
          </a:prstGeom>
          <a:noFill/>
          <a:ln w="19050">
            <a:solidFill>
              <a:schemeClr val="tx2"/>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latin typeface="+mj-lt"/>
            </a:endParaRPr>
          </a:p>
        </p:txBody>
      </p:sp>
      <p:pic>
        <p:nvPicPr>
          <p:cNvPr id="7" name="Grafik 6" descr="Server mit einfarbiger Füllung">
            <a:extLst>
              <a:ext uri="{FF2B5EF4-FFF2-40B4-BE49-F238E27FC236}">
                <a16:creationId xmlns:a16="http://schemas.microsoft.com/office/drawing/2014/main" id="{CDE6072F-817C-71FA-DE5B-CDE2434417E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162865" y="2562932"/>
            <a:ext cx="914400" cy="914400"/>
          </a:xfrm>
          <a:prstGeom prst="rect">
            <a:avLst/>
          </a:prstGeom>
        </p:spPr>
      </p:pic>
      <p:pic>
        <p:nvPicPr>
          <p:cNvPr id="9" name="Grafik 8" descr="Datenbank mit einfarbiger Füllung">
            <a:extLst>
              <a:ext uri="{FF2B5EF4-FFF2-40B4-BE49-F238E27FC236}">
                <a16:creationId xmlns:a16="http://schemas.microsoft.com/office/drawing/2014/main" id="{BEE4DD7E-3E30-4B26-7CFE-C2E279B78A5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162865" y="3855451"/>
            <a:ext cx="914400" cy="914400"/>
          </a:xfrm>
          <a:prstGeom prst="rect">
            <a:avLst/>
          </a:prstGeom>
        </p:spPr>
      </p:pic>
      <p:pic>
        <p:nvPicPr>
          <p:cNvPr id="11" name="Grafik 10" descr="Computer mit einfarbiger Füllung">
            <a:extLst>
              <a:ext uri="{FF2B5EF4-FFF2-40B4-BE49-F238E27FC236}">
                <a16:creationId xmlns:a16="http://schemas.microsoft.com/office/drawing/2014/main" id="{630A0519-A4F2-C353-0D6A-46597ABB01D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505789" y="2369359"/>
            <a:ext cx="914400" cy="914400"/>
          </a:xfrm>
          <a:prstGeom prst="rect">
            <a:avLst/>
          </a:prstGeom>
        </p:spPr>
      </p:pic>
      <p:pic>
        <p:nvPicPr>
          <p:cNvPr id="13" name="Grafik 12" descr="Laptop mit einfarbiger Füllung">
            <a:extLst>
              <a:ext uri="{FF2B5EF4-FFF2-40B4-BE49-F238E27FC236}">
                <a16:creationId xmlns:a16="http://schemas.microsoft.com/office/drawing/2014/main" id="{8524CA5E-8B51-7BB8-395B-E81A711B2A13}"/>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486539" y="3600901"/>
            <a:ext cx="914400" cy="914400"/>
          </a:xfrm>
          <a:prstGeom prst="rect">
            <a:avLst/>
          </a:prstGeom>
        </p:spPr>
      </p:pic>
      <p:pic>
        <p:nvPicPr>
          <p:cNvPr id="15" name="Grafik 14" descr="Smartphone mit einfarbiger Füllung">
            <a:extLst>
              <a:ext uri="{FF2B5EF4-FFF2-40B4-BE49-F238E27FC236}">
                <a16:creationId xmlns:a16="http://schemas.microsoft.com/office/drawing/2014/main" id="{7960EBF3-D5C8-1ED9-58AE-6577118E8037}"/>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552363" y="2759109"/>
            <a:ext cx="914400" cy="914400"/>
          </a:xfrm>
          <a:prstGeom prst="rect">
            <a:avLst/>
          </a:prstGeom>
        </p:spPr>
      </p:pic>
      <p:sp>
        <p:nvSpPr>
          <p:cNvPr id="16" name="Line 15">
            <a:extLst>
              <a:ext uri="{FF2B5EF4-FFF2-40B4-BE49-F238E27FC236}">
                <a16:creationId xmlns:a16="http://schemas.microsoft.com/office/drawing/2014/main" id="{6005893E-52A0-BE2B-1662-AA5F43686FA6}"/>
              </a:ext>
            </a:extLst>
          </p:cNvPr>
          <p:cNvSpPr>
            <a:spLocks noChangeShapeType="1"/>
          </p:cNvSpPr>
          <p:nvPr/>
        </p:nvSpPr>
        <p:spPr bwMode="auto">
          <a:xfrm>
            <a:off x="5178863" y="3024979"/>
            <a:ext cx="1307674" cy="1035049"/>
          </a:xfrm>
          <a:prstGeom prst="line">
            <a:avLst/>
          </a:prstGeom>
          <a:noFill/>
          <a:ln w="19050">
            <a:solidFill>
              <a:schemeClr val="tx2"/>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latin typeface="+mj-lt"/>
            </a:endParaRPr>
          </a:p>
        </p:txBody>
      </p:sp>
      <p:sp>
        <p:nvSpPr>
          <p:cNvPr id="17" name="Line 15">
            <a:extLst>
              <a:ext uri="{FF2B5EF4-FFF2-40B4-BE49-F238E27FC236}">
                <a16:creationId xmlns:a16="http://schemas.microsoft.com/office/drawing/2014/main" id="{FB40189B-9CFB-A24B-1BF5-756DDF8DA56A}"/>
              </a:ext>
            </a:extLst>
          </p:cNvPr>
          <p:cNvSpPr>
            <a:spLocks noChangeShapeType="1"/>
          </p:cNvSpPr>
          <p:nvPr/>
        </p:nvSpPr>
        <p:spPr bwMode="auto">
          <a:xfrm flipV="1">
            <a:off x="2887154" y="2917196"/>
            <a:ext cx="1337708" cy="299113"/>
          </a:xfrm>
          <a:prstGeom prst="line">
            <a:avLst/>
          </a:prstGeom>
          <a:noFill/>
          <a:ln w="19050">
            <a:solidFill>
              <a:schemeClr val="tx2"/>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de-DE" sz="1350">
              <a:latin typeface="+mj-lt"/>
            </a:endParaRPr>
          </a:p>
        </p:txBody>
      </p:sp>
      <p:graphicFrame>
        <p:nvGraphicFramePr>
          <p:cNvPr id="4" name="Tabelle 3">
            <a:extLst>
              <a:ext uri="{FF2B5EF4-FFF2-40B4-BE49-F238E27FC236}">
                <a16:creationId xmlns:a16="http://schemas.microsoft.com/office/drawing/2014/main" id="{2857E332-7488-611C-5AE2-6FD9CCE4D54C}"/>
              </a:ext>
            </a:extLst>
          </p:cNvPr>
          <p:cNvGraphicFramePr>
            <a:graphicFrameLocks noGrp="1"/>
          </p:cNvGraphicFramePr>
          <p:nvPr>
            <p:extLst>
              <p:ext uri="{D42A27DB-BD31-4B8C-83A1-F6EECF244321}">
                <p14:modId xmlns:p14="http://schemas.microsoft.com/office/powerpoint/2010/main" val="937634610"/>
              </p:ext>
            </p:extLst>
          </p:nvPr>
        </p:nvGraphicFramePr>
        <p:xfrm>
          <a:off x="459001" y="989478"/>
          <a:ext cx="8225998" cy="754380"/>
        </p:xfrm>
        <a:graphic>
          <a:graphicData uri="http://schemas.openxmlformats.org/drawingml/2006/table">
            <a:tbl>
              <a:tblPr firstRow="1" bandRow="1">
                <a:tableStyleId>{073A0DAA-6AF3-43AB-8588-CEC1D06C72B9}</a:tableStyleId>
              </a:tblPr>
              <a:tblGrid>
                <a:gridCol w="2476276">
                  <a:extLst>
                    <a:ext uri="{9D8B030D-6E8A-4147-A177-3AD203B41FA5}">
                      <a16:colId xmlns:a16="http://schemas.microsoft.com/office/drawing/2014/main" val="2355685382"/>
                    </a:ext>
                  </a:extLst>
                </a:gridCol>
                <a:gridCol w="5749722">
                  <a:extLst>
                    <a:ext uri="{9D8B030D-6E8A-4147-A177-3AD203B41FA5}">
                      <a16:colId xmlns:a16="http://schemas.microsoft.com/office/drawing/2014/main" val="2934285886"/>
                    </a:ext>
                  </a:extLst>
                </a:gridCol>
              </a:tblGrid>
              <a:tr h="69659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500" b="1" i="1" dirty="0">
                          <a:solidFill>
                            <a:schemeClr val="bg1"/>
                          </a:solidFill>
                        </a:rPr>
                        <a:t>Nodes: </a:t>
                      </a:r>
                      <a:r>
                        <a:rPr lang="en-US" sz="1500" dirty="0">
                          <a:solidFill>
                            <a:schemeClr val="bg1"/>
                          </a:solidFill>
                        </a:rPr>
                        <a:t>hosts</a:t>
                      </a:r>
                    </a:p>
                  </a:txBody>
                  <a:tcPr marL="68580" marR="68580" marT="34290" marB="34290"/>
                </a:tc>
                <a:tc>
                  <a:txBody>
                    <a:bodyPr/>
                    <a:lstStyle/>
                    <a:p>
                      <a:pPr marL="285750" lvl="1" indent="-285750" eaLnBrk="1" hangingPunct="1">
                        <a:lnSpc>
                          <a:spcPct val="100000"/>
                        </a:lnSpc>
                        <a:buFont typeface="Arial" panose="020B0604020202020204" pitchFamily="34" charset="0"/>
                        <a:buChar char="•"/>
                      </a:pPr>
                      <a:r>
                        <a:rPr lang="en-US" sz="1500" b="0" dirty="0">
                          <a:solidFill>
                            <a:srgbClr val="000000"/>
                          </a:solidFill>
                          <a:ea typeface="ＭＳ Ｐゴシック" pitchFamily="-65" charset="-128"/>
                        </a:rPr>
                        <a:t>Computer systems</a:t>
                      </a:r>
                    </a:p>
                    <a:p>
                      <a:pPr marL="285750" lvl="1" indent="-285750" eaLnBrk="1" hangingPunct="1">
                        <a:lnSpc>
                          <a:spcPct val="100000"/>
                        </a:lnSpc>
                        <a:buFont typeface="Arial" panose="020B0604020202020204" pitchFamily="34" charset="0"/>
                        <a:buChar char="•"/>
                      </a:pPr>
                      <a:r>
                        <a:rPr lang="en-US" sz="1500" b="0" dirty="0">
                          <a:solidFill>
                            <a:srgbClr val="000000"/>
                          </a:solidFill>
                          <a:ea typeface="ＭＳ Ｐゴシック" pitchFamily="-65" charset="-128"/>
                        </a:rPr>
                        <a:t>Different operating systems (Unix, Windows, …)</a:t>
                      </a:r>
                    </a:p>
                    <a:p>
                      <a:pPr marL="285750" lvl="1" indent="-285750" eaLnBrk="1" hangingPunct="1">
                        <a:lnSpc>
                          <a:spcPct val="100000"/>
                        </a:lnSpc>
                        <a:buFont typeface="Arial" panose="020B0604020202020204" pitchFamily="34" charset="0"/>
                        <a:buChar char="•"/>
                      </a:pPr>
                      <a:r>
                        <a:rPr lang="en-US" sz="1500" b="0" dirty="0">
                          <a:solidFill>
                            <a:srgbClr val="000000"/>
                          </a:solidFill>
                          <a:ea typeface="ＭＳ Ｐゴシック" pitchFamily="-65" charset="-128"/>
                        </a:rPr>
                        <a:t>Different hardware and resources (RAM, storage, CPU, ...)</a:t>
                      </a:r>
                    </a:p>
                  </a:txBody>
                  <a:tcPr marL="68580" marR="68580" marT="34290" marB="34290">
                    <a:solidFill>
                      <a:srgbClr val="CBCED6"/>
                    </a:solidFill>
                  </a:tcPr>
                </a:tc>
                <a:extLst>
                  <a:ext uri="{0D108BD9-81ED-4DB2-BD59-A6C34878D82A}">
                    <a16:rowId xmlns:a16="http://schemas.microsoft.com/office/drawing/2014/main" val="592018351"/>
                  </a:ext>
                </a:extLst>
              </a:tr>
            </a:tbl>
          </a:graphicData>
        </a:graphic>
      </p:graphicFrame>
      <p:graphicFrame>
        <p:nvGraphicFramePr>
          <p:cNvPr id="3" name="Tabelle 3">
            <a:extLst>
              <a:ext uri="{FF2B5EF4-FFF2-40B4-BE49-F238E27FC236}">
                <a16:creationId xmlns:a16="http://schemas.microsoft.com/office/drawing/2014/main" id="{D2B36318-C5D3-43CE-84C2-8727E4DBCCD8}"/>
              </a:ext>
            </a:extLst>
          </p:cNvPr>
          <p:cNvGraphicFramePr>
            <a:graphicFrameLocks noGrp="1"/>
          </p:cNvGraphicFramePr>
          <p:nvPr>
            <p:extLst>
              <p:ext uri="{D42A27DB-BD31-4B8C-83A1-F6EECF244321}">
                <p14:modId xmlns:p14="http://schemas.microsoft.com/office/powerpoint/2010/main" val="771161730"/>
              </p:ext>
            </p:extLst>
          </p:nvPr>
        </p:nvGraphicFramePr>
        <p:xfrm>
          <a:off x="459001" y="1732465"/>
          <a:ext cx="8225998" cy="595177"/>
        </p:xfrm>
        <a:graphic>
          <a:graphicData uri="http://schemas.openxmlformats.org/drawingml/2006/table">
            <a:tbl>
              <a:tblPr firstRow="1" bandRow="1">
                <a:tableStyleId>{073A0DAA-6AF3-43AB-8588-CEC1D06C72B9}</a:tableStyleId>
              </a:tblPr>
              <a:tblGrid>
                <a:gridCol w="2476276">
                  <a:extLst>
                    <a:ext uri="{9D8B030D-6E8A-4147-A177-3AD203B41FA5}">
                      <a16:colId xmlns:a16="http://schemas.microsoft.com/office/drawing/2014/main" val="2355685382"/>
                    </a:ext>
                  </a:extLst>
                </a:gridCol>
                <a:gridCol w="5749722">
                  <a:extLst>
                    <a:ext uri="{9D8B030D-6E8A-4147-A177-3AD203B41FA5}">
                      <a16:colId xmlns:a16="http://schemas.microsoft.com/office/drawing/2014/main" val="2934285886"/>
                    </a:ext>
                  </a:extLst>
                </a:gridCol>
              </a:tblGrid>
              <a:tr h="59517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500" b="1" i="1" kern="1200" dirty="0">
                          <a:solidFill>
                            <a:schemeClr val="bg1"/>
                          </a:solidFill>
                          <a:latin typeface="+mn-lt"/>
                          <a:ea typeface="+mn-ea"/>
                          <a:cs typeface="+mn-cs"/>
                        </a:rPr>
                        <a:t>Edges: </a:t>
                      </a:r>
                      <a:r>
                        <a:rPr lang="en-US" sz="1500" b="1" i="0" kern="1200" dirty="0">
                          <a:solidFill>
                            <a:schemeClr val="bg1"/>
                          </a:solidFill>
                          <a:latin typeface="+mn-lt"/>
                          <a:ea typeface="+mn-ea"/>
                          <a:cs typeface="+mn-cs"/>
                        </a:rPr>
                        <a:t>computer network</a:t>
                      </a:r>
                    </a:p>
                  </a:txBody>
                  <a:tcPr marL="68580" marR="68580" marT="34290" marB="34290">
                    <a:solidFill>
                      <a:schemeClr val="tx1"/>
                    </a:solidFill>
                  </a:tcPr>
                </a:tc>
                <a:tc>
                  <a:txBody>
                    <a:bodyPr/>
                    <a:lstStyle/>
                    <a:p>
                      <a:pPr marL="2857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500" b="0" kern="1200" dirty="0">
                          <a:solidFill>
                            <a:srgbClr val="000000"/>
                          </a:solidFill>
                          <a:latin typeface="+mn-lt"/>
                          <a:ea typeface="ＭＳ Ｐゴシック" pitchFamily="-65" charset="-128"/>
                          <a:cs typeface="+mn-cs"/>
                        </a:rPr>
                        <a:t>Protocols (TCP/IP, UDP/IP, </a:t>
                      </a:r>
                      <a:r>
                        <a:rPr lang="en-US" sz="1500" b="0" kern="1200" dirty="0" err="1">
                          <a:solidFill>
                            <a:srgbClr val="000000"/>
                          </a:solidFill>
                          <a:latin typeface="+mn-lt"/>
                          <a:ea typeface="ＭＳ Ｐゴシック" pitchFamily="-65" charset="-128"/>
                          <a:cs typeface="+mn-cs"/>
                        </a:rPr>
                        <a:t>LoRaWAN</a:t>
                      </a:r>
                      <a:r>
                        <a:rPr lang="en-US" sz="1500" b="0" kern="1200" dirty="0">
                          <a:solidFill>
                            <a:srgbClr val="000000"/>
                          </a:solidFill>
                          <a:latin typeface="+mn-lt"/>
                          <a:ea typeface="ＭＳ Ｐゴシック" pitchFamily="-65" charset="-128"/>
                          <a:cs typeface="+mn-cs"/>
                        </a:rPr>
                        <a:t>, …)</a:t>
                      </a:r>
                    </a:p>
                    <a:p>
                      <a:pPr marL="2857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500" b="0" kern="1200" dirty="0">
                          <a:solidFill>
                            <a:srgbClr val="000000"/>
                          </a:solidFill>
                          <a:latin typeface="+mn-lt"/>
                          <a:ea typeface="ＭＳ Ｐゴシック" pitchFamily="-65" charset="-128"/>
                          <a:cs typeface="+mn-cs"/>
                        </a:rPr>
                        <a:t>Media (IEEE 802.11 (</a:t>
                      </a:r>
                      <a:r>
                        <a:rPr lang="en-US" sz="1500" b="0" kern="1200" dirty="0" err="1">
                          <a:solidFill>
                            <a:srgbClr val="000000"/>
                          </a:solidFill>
                          <a:latin typeface="+mn-lt"/>
                          <a:ea typeface="ＭＳ Ｐゴシック" pitchFamily="-65" charset="-128"/>
                          <a:cs typeface="+mn-cs"/>
                        </a:rPr>
                        <a:t>Wifi</a:t>
                      </a:r>
                      <a:r>
                        <a:rPr lang="en-US" sz="1500" b="0" kern="1200" dirty="0">
                          <a:solidFill>
                            <a:srgbClr val="000000"/>
                          </a:solidFill>
                          <a:latin typeface="+mn-lt"/>
                          <a:ea typeface="ＭＳ Ｐゴシック" pitchFamily="-65" charset="-128"/>
                          <a:cs typeface="+mn-cs"/>
                        </a:rPr>
                        <a:t>), Bluetooth, Ethernet, …)</a:t>
                      </a:r>
                    </a:p>
                  </a:txBody>
                  <a:tcPr marL="68580" marR="68580" marT="34290" marB="34290">
                    <a:solidFill>
                      <a:srgbClr val="CBCED6"/>
                    </a:solidFill>
                  </a:tcPr>
                </a:tc>
                <a:extLst>
                  <a:ext uri="{0D108BD9-81ED-4DB2-BD59-A6C34878D82A}">
                    <a16:rowId xmlns:a16="http://schemas.microsoft.com/office/drawing/2014/main" val="2952244270"/>
                  </a:ext>
                </a:extLst>
              </a:tr>
            </a:tbl>
          </a:graphicData>
        </a:graphic>
      </p:graphicFrame>
    </p:spTree>
    <p:extLst>
      <p:ext uri="{BB962C8B-B14F-4D97-AF65-F5344CB8AC3E}">
        <p14:creationId xmlns:p14="http://schemas.microsoft.com/office/powerpoint/2010/main" val="2456058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687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687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75" grpId="0" animBg="1"/>
      <p:bldP spid="36876" grpId="0" animBg="1"/>
      <p:bldP spid="16" grpId="0" animBg="1"/>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feld 25">
            <a:extLst>
              <a:ext uri="{FF2B5EF4-FFF2-40B4-BE49-F238E27FC236}">
                <a16:creationId xmlns:a16="http://schemas.microsoft.com/office/drawing/2014/main" id="{87628F49-2C8F-4E9D-AF89-A2DD3620D816}"/>
              </a:ext>
            </a:extLst>
          </p:cNvPr>
          <p:cNvSpPr txBox="1"/>
          <p:nvPr/>
        </p:nvSpPr>
        <p:spPr>
          <a:xfrm>
            <a:off x="371115" y="3701850"/>
            <a:ext cx="4649874" cy="1079182"/>
          </a:xfrm>
          <a:prstGeom prst="rect">
            <a:avLst/>
          </a:prstGeom>
          <a:solidFill>
            <a:schemeClr val="bg1">
              <a:lumMod val="95000"/>
            </a:schemeClr>
          </a:solidFill>
          <a:ln>
            <a:solidFill>
              <a:schemeClr val="bg1">
                <a:lumMod val="50000"/>
              </a:schemeClr>
            </a:solidFill>
          </a:ln>
        </p:spPr>
        <p:txBody>
          <a:bodyPr wrap="square" rtlCol="0" anchor="ctr">
            <a:noAutofit/>
          </a:bodyPr>
          <a:lstStyle/>
          <a:p>
            <a:pPr marL="940594" indent="-940594" defTabSz="685800"/>
            <a:r>
              <a:rPr lang="en-US" altLang="de-DE" b="1" dirty="0">
                <a:solidFill>
                  <a:srgbClr val="000000"/>
                </a:solidFill>
              </a:rPr>
              <a:t>Examples: 	</a:t>
            </a:r>
          </a:p>
          <a:p>
            <a:pPr defTabSz="685800"/>
            <a:r>
              <a:rPr lang="en-US" altLang="de-DE" i="1" dirty="0">
                <a:solidFill>
                  <a:srgbClr val="000000"/>
                </a:solidFill>
              </a:rPr>
              <a:t>www, search engines, software-as-a-service, directory service (DNS), …</a:t>
            </a:r>
          </a:p>
        </p:txBody>
      </p:sp>
      <p:sp>
        <p:nvSpPr>
          <p:cNvPr id="27" name="Inhaltsplatzhalter 2">
            <a:extLst>
              <a:ext uri="{FF2B5EF4-FFF2-40B4-BE49-F238E27FC236}">
                <a16:creationId xmlns:a16="http://schemas.microsoft.com/office/drawing/2014/main" id="{3395C3B5-0B06-4DF1-BFFB-4A4E4CA9BCD6}"/>
              </a:ext>
            </a:extLst>
          </p:cNvPr>
          <p:cNvSpPr txBox="1">
            <a:spLocks/>
          </p:cNvSpPr>
          <p:nvPr/>
        </p:nvSpPr>
        <p:spPr>
          <a:xfrm>
            <a:off x="486000" y="1053232"/>
            <a:ext cx="4458451" cy="3302786"/>
          </a:xfrm>
        </p:spPr>
        <p:txBody>
          <a:bodyPr lIns="0" rIns="0"/>
          <a:lstStyle>
            <a:lvl1pPr marL="228600" indent="-228600" algn="l" defTabSz="914400" rtl="0" eaLnBrk="1" latinLnBrk="0" hangingPunct="1">
              <a:lnSpc>
                <a:spcPct val="90000"/>
              </a:lnSpc>
              <a:spcBef>
                <a:spcPts val="1000"/>
              </a:spcBef>
              <a:buFont typeface="Arial" panose="020B0604020202020204" pitchFamily="34" charset="0"/>
              <a:buChar char="•"/>
              <a:defRPr sz="2100" kern="1200">
                <a:solidFill>
                  <a:srgbClr val="00000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1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738188" indent="-738188">
              <a:buNone/>
            </a:pPr>
            <a:r>
              <a:rPr lang="en-US" b="1" i="1" dirty="0"/>
              <a:t>Client</a:t>
            </a:r>
            <a:r>
              <a:rPr lang="en-US" dirty="0"/>
              <a:t>:	</a:t>
            </a:r>
          </a:p>
          <a:p>
            <a:r>
              <a:rPr lang="en-US" dirty="0"/>
              <a:t>Sends service request to the server </a:t>
            </a:r>
          </a:p>
          <a:p>
            <a:pPr marL="738188" indent="-738188">
              <a:buNone/>
            </a:pPr>
            <a:r>
              <a:rPr lang="en-US" b="1" i="1" dirty="0"/>
              <a:t>Server</a:t>
            </a:r>
            <a:r>
              <a:rPr lang="en-US" dirty="0"/>
              <a:t>: 	</a:t>
            </a:r>
          </a:p>
          <a:p>
            <a:r>
              <a:rPr lang="en-US" dirty="0"/>
              <a:t>Waits for request, processes it, and sends the result back to the client</a:t>
            </a:r>
          </a:p>
          <a:p>
            <a:r>
              <a:rPr lang="en-US" dirty="0"/>
              <a:t>Server might communicate with other servers to fulfill a request</a:t>
            </a:r>
          </a:p>
        </p:txBody>
      </p:sp>
      <p:sp>
        <p:nvSpPr>
          <p:cNvPr id="28" name="Rectangle 5"/>
          <p:cNvSpPr>
            <a:spLocks noChangeArrowheads="1"/>
          </p:cNvSpPr>
          <p:nvPr/>
        </p:nvSpPr>
        <p:spPr bwMode="auto">
          <a:xfrm>
            <a:off x="5457826" y="1059582"/>
            <a:ext cx="3362324" cy="3302786"/>
          </a:xfrm>
          <a:prstGeom prst="rect">
            <a:avLst/>
          </a:prstGeom>
          <a:solidFill>
            <a:schemeClr val="bg1">
              <a:lumMod val="95000"/>
            </a:schemeClr>
          </a:solidFill>
          <a:ln w="9525">
            <a:noFill/>
            <a:miter lim="800000"/>
            <a:headEnd/>
            <a:tailEnd/>
          </a:ln>
        </p:spPr>
        <p:txBody>
          <a:bodyPr/>
          <a:lstStyle/>
          <a:p>
            <a:pPr>
              <a:lnSpc>
                <a:spcPct val="90000"/>
              </a:lnSpc>
              <a:spcBef>
                <a:spcPct val="20000"/>
              </a:spcBef>
              <a:buClr>
                <a:srgbClr val="80A5B2"/>
              </a:buClr>
              <a:buSzPct val="70000"/>
            </a:pPr>
            <a:endParaRPr lang="en-US" sz="1400" dirty="0">
              <a:solidFill>
                <a:srgbClr val="000000"/>
              </a:solidFill>
            </a:endParaRPr>
          </a:p>
        </p:txBody>
      </p:sp>
      <p:sp>
        <p:nvSpPr>
          <p:cNvPr id="52228" name="Rectangle 2"/>
          <p:cNvSpPr>
            <a:spLocks noGrp="1" noChangeArrowheads="1"/>
          </p:cNvSpPr>
          <p:nvPr>
            <p:ph type="title"/>
          </p:nvPr>
        </p:nvSpPr>
        <p:spPr/>
        <p:txBody>
          <a:bodyPr/>
          <a:lstStyle/>
          <a:p>
            <a:r>
              <a:rPr lang="en-US" dirty="0">
                <a:ea typeface="ＭＳ Ｐゴシック" charset="0"/>
                <a:cs typeface="ＭＳ Ｐゴシック" charset="0"/>
              </a:rPr>
              <a:t>Client-Server Model</a:t>
            </a:r>
            <a:endParaRPr lang="de-DE" dirty="0">
              <a:ea typeface="ＭＳ Ｐゴシック" charset="0"/>
              <a:cs typeface="ＭＳ Ｐゴシック" charset="0"/>
            </a:endParaRPr>
          </a:p>
        </p:txBody>
      </p:sp>
      <p:sp>
        <p:nvSpPr>
          <p:cNvPr id="52229" name="Line 5"/>
          <p:cNvSpPr>
            <a:spLocks noChangeShapeType="1"/>
          </p:cNvSpPr>
          <p:nvPr/>
        </p:nvSpPr>
        <p:spPr bwMode="auto">
          <a:xfrm flipH="1">
            <a:off x="6331501" y="1440582"/>
            <a:ext cx="2381" cy="2809875"/>
          </a:xfrm>
          <a:prstGeom prst="line">
            <a:avLst/>
          </a:prstGeom>
          <a:noFill/>
          <a:ln w="952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0" name="Line 6"/>
          <p:cNvSpPr>
            <a:spLocks noChangeShapeType="1"/>
          </p:cNvSpPr>
          <p:nvPr/>
        </p:nvSpPr>
        <p:spPr bwMode="auto">
          <a:xfrm>
            <a:off x="7643570" y="1388194"/>
            <a:ext cx="0" cy="2871788"/>
          </a:xfrm>
          <a:prstGeom prst="line">
            <a:avLst/>
          </a:prstGeom>
          <a:noFill/>
          <a:ln w="952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1" name="Line 7"/>
          <p:cNvSpPr>
            <a:spLocks noChangeShapeType="1"/>
          </p:cNvSpPr>
          <p:nvPr/>
        </p:nvSpPr>
        <p:spPr bwMode="auto">
          <a:xfrm>
            <a:off x="6331501" y="1389385"/>
            <a:ext cx="2381" cy="863204"/>
          </a:xfrm>
          <a:prstGeom prst="line">
            <a:avLst/>
          </a:prstGeom>
          <a:noFill/>
          <a:ln w="38100">
            <a:solidFill>
              <a:schemeClr val="tx2"/>
            </a:solidFill>
            <a:round/>
            <a:headEnd/>
            <a:tailEn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2" name="Text Box 8"/>
          <p:cNvSpPr txBox="1">
            <a:spLocks noChangeArrowheads="1"/>
          </p:cNvSpPr>
          <p:nvPr/>
        </p:nvSpPr>
        <p:spPr bwMode="auto">
          <a:xfrm>
            <a:off x="6046942" y="1059582"/>
            <a:ext cx="68159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l" eaLnBrk="1" hangingPunct="1">
              <a:spcBef>
                <a:spcPct val="0"/>
              </a:spcBef>
              <a:buFontTx/>
              <a:buNone/>
            </a:pPr>
            <a:r>
              <a:rPr lang="en-US" sz="1400" b="1" dirty="0">
                <a:solidFill>
                  <a:srgbClr val="000000"/>
                </a:solidFill>
                <a:latin typeface="+mn-lt"/>
              </a:rPr>
              <a:t>Client</a:t>
            </a:r>
          </a:p>
        </p:txBody>
      </p:sp>
      <p:sp>
        <p:nvSpPr>
          <p:cNvPr id="52233" name="Text Box 9"/>
          <p:cNvSpPr txBox="1">
            <a:spLocks noChangeArrowheads="1"/>
          </p:cNvSpPr>
          <p:nvPr/>
        </p:nvSpPr>
        <p:spPr bwMode="auto">
          <a:xfrm>
            <a:off x="7319644" y="1059582"/>
            <a:ext cx="74411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l" eaLnBrk="1" hangingPunct="1">
              <a:spcBef>
                <a:spcPct val="0"/>
              </a:spcBef>
              <a:buFontTx/>
              <a:buNone/>
            </a:pPr>
            <a:r>
              <a:rPr lang="en-US" sz="1400" b="1" dirty="0">
                <a:solidFill>
                  <a:srgbClr val="000000"/>
                </a:solidFill>
                <a:latin typeface="+mn-lt"/>
              </a:rPr>
              <a:t>Server</a:t>
            </a:r>
          </a:p>
        </p:txBody>
      </p:sp>
      <p:sp>
        <p:nvSpPr>
          <p:cNvPr id="52234" name="Line 10"/>
          <p:cNvSpPr>
            <a:spLocks noChangeShapeType="1"/>
          </p:cNvSpPr>
          <p:nvPr/>
        </p:nvSpPr>
        <p:spPr bwMode="auto">
          <a:xfrm>
            <a:off x="6331501" y="2251398"/>
            <a:ext cx="1312069" cy="216694"/>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5" name="Text Box 11"/>
          <p:cNvSpPr txBox="1">
            <a:spLocks noChangeArrowheads="1"/>
          </p:cNvSpPr>
          <p:nvPr/>
        </p:nvSpPr>
        <p:spPr bwMode="auto">
          <a:xfrm>
            <a:off x="6106496" y="1777456"/>
            <a:ext cx="167298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ctr" eaLnBrk="1" hangingPunct="1">
              <a:spcBef>
                <a:spcPct val="0"/>
              </a:spcBef>
              <a:buFontTx/>
              <a:buNone/>
            </a:pPr>
            <a:r>
              <a:rPr lang="en-US" sz="1400" i="1" dirty="0">
                <a:solidFill>
                  <a:srgbClr val="000000"/>
                </a:solidFill>
                <a:latin typeface="+mn-lt"/>
              </a:rPr>
              <a:t>send service</a:t>
            </a:r>
          </a:p>
          <a:p>
            <a:pPr algn="ctr" eaLnBrk="1" hangingPunct="1">
              <a:spcBef>
                <a:spcPct val="0"/>
              </a:spcBef>
              <a:buFontTx/>
              <a:buNone/>
            </a:pPr>
            <a:r>
              <a:rPr lang="en-US" sz="1400" i="1" dirty="0">
                <a:solidFill>
                  <a:srgbClr val="000000"/>
                </a:solidFill>
                <a:latin typeface="+mn-lt"/>
              </a:rPr>
              <a:t>request</a:t>
            </a:r>
          </a:p>
        </p:txBody>
      </p:sp>
      <p:sp>
        <p:nvSpPr>
          <p:cNvPr id="52236" name="Line 12"/>
          <p:cNvSpPr>
            <a:spLocks noChangeShapeType="1"/>
          </p:cNvSpPr>
          <p:nvPr/>
        </p:nvSpPr>
        <p:spPr bwMode="auto">
          <a:xfrm>
            <a:off x="7634045" y="2468092"/>
            <a:ext cx="0" cy="917972"/>
          </a:xfrm>
          <a:prstGeom prst="line">
            <a:avLst/>
          </a:prstGeom>
          <a:noFill/>
          <a:ln w="38100">
            <a:solidFill>
              <a:schemeClr val="tx2"/>
            </a:solidFill>
            <a:round/>
            <a:headEnd/>
            <a:tailEn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7" name="Line 13"/>
          <p:cNvSpPr>
            <a:spLocks noChangeShapeType="1"/>
          </p:cNvSpPr>
          <p:nvPr/>
        </p:nvSpPr>
        <p:spPr bwMode="auto">
          <a:xfrm flipH="1">
            <a:off x="6332691" y="3386064"/>
            <a:ext cx="1310879" cy="215503"/>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38" name="Text Box 14"/>
          <p:cNvSpPr txBox="1">
            <a:spLocks noChangeArrowheads="1"/>
          </p:cNvSpPr>
          <p:nvPr/>
        </p:nvSpPr>
        <p:spPr bwMode="auto">
          <a:xfrm>
            <a:off x="7643681" y="2681214"/>
            <a:ext cx="86113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eaLnBrk="1" hangingPunct="1">
              <a:spcBef>
                <a:spcPct val="0"/>
              </a:spcBef>
              <a:buFontTx/>
              <a:buNone/>
            </a:pPr>
            <a:r>
              <a:rPr lang="en-US" sz="1400" i="1" dirty="0">
                <a:solidFill>
                  <a:srgbClr val="000000"/>
                </a:solidFill>
                <a:latin typeface="+mn-lt"/>
              </a:rPr>
              <a:t>process </a:t>
            </a:r>
          </a:p>
          <a:p>
            <a:pPr eaLnBrk="1" hangingPunct="1">
              <a:spcBef>
                <a:spcPct val="0"/>
              </a:spcBef>
              <a:buFontTx/>
              <a:buNone/>
            </a:pPr>
            <a:r>
              <a:rPr lang="en-US" sz="1400" i="1" dirty="0">
                <a:solidFill>
                  <a:srgbClr val="000000"/>
                </a:solidFill>
                <a:latin typeface="+mn-lt"/>
              </a:rPr>
              <a:t>request</a:t>
            </a:r>
          </a:p>
        </p:txBody>
      </p:sp>
      <p:sp>
        <p:nvSpPr>
          <p:cNvPr id="52239" name="Text Box 15"/>
          <p:cNvSpPr txBox="1">
            <a:spLocks noChangeArrowheads="1"/>
          </p:cNvSpPr>
          <p:nvPr/>
        </p:nvSpPr>
        <p:spPr bwMode="auto">
          <a:xfrm>
            <a:off x="6472013" y="3503128"/>
            <a:ext cx="10096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ctr" eaLnBrk="1" hangingPunct="1">
              <a:spcBef>
                <a:spcPct val="0"/>
              </a:spcBef>
              <a:buFontTx/>
              <a:buNone/>
            </a:pPr>
            <a:r>
              <a:rPr lang="en-US" sz="1400" i="1" dirty="0">
                <a:solidFill>
                  <a:srgbClr val="000000"/>
                </a:solidFill>
                <a:latin typeface="+mn-lt"/>
              </a:rPr>
              <a:t>send result for request</a:t>
            </a:r>
          </a:p>
        </p:txBody>
      </p:sp>
      <p:sp>
        <p:nvSpPr>
          <p:cNvPr id="52240" name="Text Box 16"/>
          <p:cNvSpPr txBox="1">
            <a:spLocks noChangeArrowheads="1"/>
          </p:cNvSpPr>
          <p:nvPr/>
        </p:nvSpPr>
        <p:spPr bwMode="auto">
          <a:xfrm>
            <a:off x="5526891" y="2640018"/>
            <a:ext cx="76174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r" eaLnBrk="1" hangingPunct="1">
              <a:spcBef>
                <a:spcPct val="0"/>
              </a:spcBef>
              <a:buFontTx/>
              <a:buNone/>
            </a:pPr>
            <a:r>
              <a:rPr lang="en-US" sz="1400" i="1" dirty="0">
                <a:solidFill>
                  <a:srgbClr val="000000"/>
                </a:solidFill>
                <a:latin typeface="+mn-lt"/>
              </a:rPr>
              <a:t>wait for</a:t>
            </a:r>
          </a:p>
          <a:p>
            <a:pPr algn="r" eaLnBrk="1" hangingPunct="1">
              <a:spcBef>
                <a:spcPct val="0"/>
              </a:spcBef>
              <a:buFontTx/>
              <a:buNone/>
            </a:pPr>
            <a:r>
              <a:rPr lang="en-US" sz="1400" i="1" dirty="0">
                <a:solidFill>
                  <a:srgbClr val="000000"/>
                </a:solidFill>
                <a:latin typeface="+mn-lt"/>
              </a:rPr>
              <a:t>result</a:t>
            </a:r>
          </a:p>
        </p:txBody>
      </p:sp>
      <p:sp>
        <p:nvSpPr>
          <p:cNvPr id="52241" name="Line 21"/>
          <p:cNvSpPr>
            <a:spLocks noChangeShapeType="1"/>
          </p:cNvSpPr>
          <p:nvPr/>
        </p:nvSpPr>
        <p:spPr bwMode="auto">
          <a:xfrm>
            <a:off x="6346979" y="3593232"/>
            <a:ext cx="0" cy="323850"/>
          </a:xfrm>
          <a:prstGeom prst="line">
            <a:avLst/>
          </a:prstGeom>
          <a:noFill/>
          <a:ln w="38100">
            <a:solidFill>
              <a:schemeClr val="tx2"/>
            </a:solidFill>
            <a:round/>
            <a:headEnd/>
            <a:tailEn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42" name="Line 22"/>
          <p:cNvSpPr>
            <a:spLocks noChangeShapeType="1"/>
          </p:cNvSpPr>
          <p:nvPr/>
        </p:nvSpPr>
        <p:spPr bwMode="auto">
          <a:xfrm>
            <a:off x="8055526" y="3782541"/>
            <a:ext cx="0" cy="486966"/>
          </a:xfrm>
          <a:prstGeom prst="line">
            <a:avLst/>
          </a:prstGeom>
          <a:noFill/>
          <a:ln w="952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de-DE" sz="1400">
              <a:solidFill>
                <a:srgbClr val="000000"/>
              </a:solidFill>
            </a:endParaRPr>
          </a:p>
        </p:txBody>
      </p:sp>
      <p:sp>
        <p:nvSpPr>
          <p:cNvPr id="52243" name="Text Box 23"/>
          <p:cNvSpPr txBox="1">
            <a:spLocks noChangeArrowheads="1"/>
          </p:cNvSpPr>
          <p:nvPr/>
        </p:nvSpPr>
        <p:spPr bwMode="auto">
          <a:xfrm>
            <a:off x="8046001" y="3851598"/>
            <a:ext cx="52290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l" eaLnBrk="1" hangingPunct="1">
              <a:spcBef>
                <a:spcPct val="0"/>
              </a:spcBef>
              <a:buFontTx/>
              <a:buNone/>
            </a:pPr>
            <a:r>
              <a:rPr lang="en-US" sz="1400" dirty="0">
                <a:solidFill>
                  <a:srgbClr val="000000"/>
                </a:solidFill>
                <a:latin typeface="+mn-lt"/>
              </a:rPr>
              <a:t>time</a:t>
            </a:r>
          </a:p>
        </p:txBody>
      </p:sp>
      <p:sp>
        <p:nvSpPr>
          <p:cNvPr id="52244" name="Rectangle 24"/>
          <p:cNvSpPr>
            <a:spLocks noChangeArrowheads="1"/>
          </p:cNvSpPr>
          <p:nvPr/>
        </p:nvSpPr>
        <p:spPr bwMode="auto">
          <a:xfrm>
            <a:off x="7589992" y="1388195"/>
            <a:ext cx="107156" cy="1026319"/>
          </a:xfrm>
          <a:prstGeom prst="rect">
            <a:avLst/>
          </a:prstGeom>
          <a:solidFill>
            <a:srgbClr val="000000"/>
          </a:solidFill>
          <a:ln w="9525">
            <a:solidFill>
              <a:schemeClr val="tx2"/>
            </a:solidFill>
            <a:miter lim="800000"/>
            <a:headEnd/>
            <a:tailEnd/>
          </a:ln>
        </p:spPr>
        <p:txBody>
          <a:bodyPr wrap="none" anchor="ctr"/>
          <a:lstStyle/>
          <a:p>
            <a:endParaRPr lang="de-DE" sz="1400">
              <a:solidFill>
                <a:srgbClr val="000000"/>
              </a:solidFill>
            </a:endParaRPr>
          </a:p>
        </p:txBody>
      </p:sp>
      <p:sp>
        <p:nvSpPr>
          <p:cNvPr id="52245" name="Rectangle 25"/>
          <p:cNvSpPr>
            <a:spLocks noChangeArrowheads="1"/>
          </p:cNvSpPr>
          <p:nvPr/>
        </p:nvSpPr>
        <p:spPr bwMode="auto">
          <a:xfrm>
            <a:off x="7589992" y="3440832"/>
            <a:ext cx="107156" cy="701278"/>
          </a:xfrm>
          <a:prstGeom prst="rect">
            <a:avLst/>
          </a:prstGeom>
          <a:solidFill>
            <a:srgbClr val="000000"/>
          </a:solidFill>
          <a:ln w="9525">
            <a:solidFill>
              <a:schemeClr val="tx2"/>
            </a:solidFill>
            <a:miter lim="800000"/>
            <a:headEnd/>
            <a:tailEnd/>
          </a:ln>
        </p:spPr>
        <p:txBody>
          <a:bodyPr wrap="none" anchor="ctr"/>
          <a:lstStyle/>
          <a:p>
            <a:endParaRPr lang="de-DE" sz="1400">
              <a:solidFill>
                <a:srgbClr val="000000"/>
              </a:solidFill>
            </a:endParaRPr>
          </a:p>
        </p:txBody>
      </p:sp>
      <p:sp>
        <p:nvSpPr>
          <p:cNvPr id="52246" name="Rectangle 26"/>
          <p:cNvSpPr>
            <a:spLocks noChangeArrowheads="1"/>
          </p:cNvSpPr>
          <p:nvPr/>
        </p:nvSpPr>
        <p:spPr bwMode="auto">
          <a:xfrm>
            <a:off x="6293401" y="2275210"/>
            <a:ext cx="108347" cy="1295400"/>
          </a:xfrm>
          <a:prstGeom prst="rect">
            <a:avLst/>
          </a:prstGeom>
          <a:solidFill>
            <a:srgbClr val="000000"/>
          </a:solidFill>
          <a:ln w="9525">
            <a:solidFill>
              <a:schemeClr val="tx2"/>
            </a:solidFill>
            <a:miter lim="800000"/>
            <a:headEnd/>
            <a:tailEnd/>
          </a:ln>
        </p:spPr>
        <p:txBody>
          <a:bodyPr wrap="none" anchor="ctr"/>
          <a:lstStyle/>
          <a:p>
            <a:endParaRPr lang="de-DE" sz="1400">
              <a:solidFill>
                <a:srgbClr val="000000"/>
              </a:solidFill>
            </a:endParaRPr>
          </a:p>
        </p:txBody>
      </p:sp>
      <p:sp>
        <p:nvSpPr>
          <p:cNvPr id="52247" name="Text Box 27"/>
          <p:cNvSpPr txBox="1">
            <a:spLocks noChangeArrowheads="1"/>
          </p:cNvSpPr>
          <p:nvPr/>
        </p:nvSpPr>
        <p:spPr bwMode="auto">
          <a:xfrm>
            <a:off x="7672054" y="1616988"/>
            <a:ext cx="81144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charset="0"/>
                <a:cs typeface="ＭＳ Ｐゴシック" charset="0"/>
              </a:defRPr>
            </a:lvl1pPr>
            <a:lvl2pPr marL="742950" indent="-285750" eaLnBrk="0" hangingPunct="0">
              <a:defRPr sz="2000">
                <a:solidFill>
                  <a:schemeClr val="tx1"/>
                </a:solidFill>
                <a:latin typeface="Arial" charset="0"/>
                <a:ea typeface="ＭＳ Ｐゴシック" charset="0"/>
              </a:defRPr>
            </a:lvl2pPr>
            <a:lvl3pPr marL="1143000" indent="-228600" eaLnBrk="0" hangingPunct="0">
              <a:defRPr sz="2000">
                <a:solidFill>
                  <a:schemeClr val="tx1"/>
                </a:solidFill>
                <a:latin typeface="Arial" charset="0"/>
                <a:ea typeface="ＭＳ Ｐゴシック" charset="0"/>
              </a:defRPr>
            </a:lvl3pPr>
            <a:lvl4pPr marL="1600200" indent="-228600" eaLnBrk="0" hangingPunct="0">
              <a:defRPr sz="2000">
                <a:solidFill>
                  <a:schemeClr val="tx1"/>
                </a:solidFill>
                <a:latin typeface="Arial" charset="0"/>
                <a:ea typeface="ＭＳ Ｐゴシック" charset="0"/>
              </a:defRPr>
            </a:lvl4pPr>
            <a:lvl5pPr marL="2057400" indent="-228600" eaLnBrk="0" hangingPunct="0">
              <a:defRPr sz="2000">
                <a:solidFill>
                  <a:schemeClr val="tx1"/>
                </a:solidFill>
                <a:latin typeface="Arial" charset="0"/>
                <a:ea typeface="ＭＳ Ｐゴシック" charset="0"/>
              </a:defRPr>
            </a:lvl5pPr>
            <a:lvl6pPr marL="2514600" indent="-228600" algn="ctr" eaLnBrk="0" fontAlgn="base" hangingPunct="0">
              <a:spcBef>
                <a:spcPct val="20000"/>
              </a:spcBef>
              <a:spcAft>
                <a:spcPct val="0"/>
              </a:spcAft>
              <a:buChar char="•"/>
              <a:defRPr sz="2000">
                <a:solidFill>
                  <a:schemeClr val="tx1"/>
                </a:solidFill>
                <a:latin typeface="Arial" charset="0"/>
                <a:ea typeface="ＭＳ Ｐゴシック" charset="0"/>
              </a:defRPr>
            </a:lvl6pPr>
            <a:lvl7pPr marL="2971800" indent="-228600" algn="ctr" eaLnBrk="0" fontAlgn="base" hangingPunct="0">
              <a:spcBef>
                <a:spcPct val="20000"/>
              </a:spcBef>
              <a:spcAft>
                <a:spcPct val="0"/>
              </a:spcAft>
              <a:buChar char="•"/>
              <a:defRPr sz="2000">
                <a:solidFill>
                  <a:schemeClr val="tx1"/>
                </a:solidFill>
                <a:latin typeface="Arial" charset="0"/>
                <a:ea typeface="ＭＳ Ｐゴシック" charset="0"/>
              </a:defRPr>
            </a:lvl7pPr>
            <a:lvl8pPr marL="3429000" indent="-228600" algn="ctr" eaLnBrk="0" fontAlgn="base" hangingPunct="0">
              <a:spcBef>
                <a:spcPct val="20000"/>
              </a:spcBef>
              <a:spcAft>
                <a:spcPct val="0"/>
              </a:spcAft>
              <a:buChar char="•"/>
              <a:defRPr sz="2000">
                <a:solidFill>
                  <a:schemeClr val="tx1"/>
                </a:solidFill>
                <a:latin typeface="Arial" charset="0"/>
                <a:ea typeface="ＭＳ Ｐゴシック" charset="0"/>
              </a:defRPr>
            </a:lvl8pPr>
            <a:lvl9pPr marL="3886200" indent="-228600" algn="ctr" eaLnBrk="0" fontAlgn="base" hangingPunct="0">
              <a:spcBef>
                <a:spcPct val="20000"/>
              </a:spcBef>
              <a:spcAft>
                <a:spcPct val="0"/>
              </a:spcAft>
              <a:buChar char="•"/>
              <a:defRPr sz="2000">
                <a:solidFill>
                  <a:schemeClr val="tx1"/>
                </a:solidFill>
                <a:latin typeface="Arial" charset="0"/>
                <a:ea typeface="ＭＳ Ｐゴシック" charset="0"/>
              </a:defRPr>
            </a:lvl9pPr>
          </a:lstStyle>
          <a:p>
            <a:pPr algn="r" eaLnBrk="1" hangingPunct="1">
              <a:spcBef>
                <a:spcPct val="0"/>
              </a:spcBef>
            </a:pPr>
            <a:r>
              <a:rPr lang="en-US" sz="1400" i="1" dirty="0">
                <a:solidFill>
                  <a:srgbClr val="000000"/>
                </a:solidFill>
                <a:latin typeface="+mn-lt"/>
              </a:rPr>
              <a:t>process</a:t>
            </a:r>
          </a:p>
          <a:p>
            <a:pPr algn="r" eaLnBrk="1" hangingPunct="1">
              <a:spcBef>
                <a:spcPct val="0"/>
              </a:spcBef>
            </a:pPr>
            <a:r>
              <a:rPr lang="en-US" sz="1400" i="1" dirty="0">
                <a:solidFill>
                  <a:srgbClr val="000000"/>
                </a:solidFill>
                <a:latin typeface="+mn-lt"/>
              </a:rPr>
              <a:t>blocked</a:t>
            </a:r>
          </a:p>
        </p:txBody>
      </p:sp>
      <p:sp>
        <p:nvSpPr>
          <p:cNvPr id="25" name="Abgerundete rechteckige Legende 24"/>
          <p:cNvSpPr/>
          <p:nvPr/>
        </p:nvSpPr>
        <p:spPr>
          <a:xfrm>
            <a:off x="3679682" y="502023"/>
            <a:ext cx="2249389" cy="944788"/>
          </a:xfrm>
          <a:prstGeom prst="wedgeRoundRectCallout">
            <a:avLst>
              <a:gd name="adj1" fmla="val 51369"/>
              <a:gd name="adj2" fmla="val 178720"/>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r>
              <a:rPr lang="en-US" sz="1600" dirty="0">
                <a:solidFill>
                  <a:srgbClr val="000000"/>
                </a:solidFill>
              </a:rPr>
              <a:t>Asynchronous, non-blocking requests </a:t>
            </a:r>
            <a:br>
              <a:rPr lang="en-US" sz="1600" dirty="0">
                <a:solidFill>
                  <a:srgbClr val="000000"/>
                </a:solidFill>
              </a:rPr>
            </a:br>
            <a:r>
              <a:rPr lang="en-US" sz="1600" dirty="0">
                <a:solidFill>
                  <a:srgbClr val="000000"/>
                </a:solidFill>
              </a:rPr>
              <a:t>are possible</a:t>
            </a:r>
          </a:p>
        </p:txBody>
      </p:sp>
    </p:spTree>
    <p:custDataLst>
      <p:tags r:id="rId1"/>
    </p:custDataLst>
    <p:extLst>
      <p:ext uri="{BB962C8B-B14F-4D97-AF65-F5344CB8AC3E}">
        <p14:creationId xmlns:p14="http://schemas.microsoft.com/office/powerpoint/2010/main" val="632706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69.5|22.9"/>
</p:tagLst>
</file>

<file path=ppt/tags/tag2.xml><?xml version="1.0" encoding="utf-8"?>
<p:tagLst xmlns:a="http://schemas.openxmlformats.org/drawingml/2006/main" xmlns:r="http://schemas.openxmlformats.org/officeDocument/2006/relationships" xmlns:p="http://schemas.openxmlformats.org/presentationml/2006/main">
  <p:tag name="TIMING" val="|103|12.1"/>
</p:tagLst>
</file>

<file path=ppt/tags/tag3.xml><?xml version="1.0" encoding="utf-8"?>
<p:tagLst xmlns:a="http://schemas.openxmlformats.org/drawingml/2006/main" xmlns:r="http://schemas.openxmlformats.org/officeDocument/2006/relationships" xmlns:p="http://schemas.openxmlformats.org/presentationml/2006/main">
  <p:tag name="TIMING" val="|67.9"/>
</p:tagLst>
</file>

<file path=ppt/tags/tag4.xml><?xml version="1.0" encoding="utf-8"?>
<p:tagLst xmlns:a="http://schemas.openxmlformats.org/drawingml/2006/main" xmlns:r="http://schemas.openxmlformats.org/officeDocument/2006/relationships" xmlns:p="http://schemas.openxmlformats.org/presentationml/2006/main">
  <p:tag name="TIMING" val="|25.7"/>
</p:tagLst>
</file>

<file path=ppt/tags/tag5.xml><?xml version="1.0" encoding="utf-8"?>
<p:tagLst xmlns:a="http://schemas.openxmlformats.org/drawingml/2006/main" xmlns:r="http://schemas.openxmlformats.org/officeDocument/2006/relationships" xmlns:p="http://schemas.openxmlformats.org/presentationml/2006/main">
  <p:tag name="TIMING" val="|10.6|21"/>
</p:tagLst>
</file>

<file path=ppt/tags/tag6.xml><?xml version="1.0" encoding="utf-8"?>
<p:tagLst xmlns:a="http://schemas.openxmlformats.org/drawingml/2006/main" xmlns:r="http://schemas.openxmlformats.org/officeDocument/2006/relationships" xmlns:p="http://schemas.openxmlformats.org/presentationml/2006/main">
  <p:tag name="TIMING" val="|22.4|24.7|23.2"/>
</p:tagLst>
</file>

<file path=ppt/tags/tag7.xml><?xml version="1.0" encoding="utf-8"?>
<p:tagLst xmlns:a="http://schemas.openxmlformats.org/drawingml/2006/main" xmlns:r="http://schemas.openxmlformats.org/officeDocument/2006/relationships" xmlns:p="http://schemas.openxmlformats.org/presentationml/2006/main">
  <p:tag name="TIMING" val="|69.5|22.9"/>
</p:tagLst>
</file>

<file path=ppt/theme/theme1.xml><?xml version="1.0" encoding="utf-8"?>
<a:theme xmlns:a="http://schemas.openxmlformats.org/drawingml/2006/main" name="Titel_Weiß">
  <a:themeElements>
    <a:clrScheme name="Universität Hohenheim">
      <a:dk1>
        <a:srgbClr val="003F75"/>
      </a:dk1>
      <a:lt1>
        <a:srgbClr val="FFFFFF"/>
      </a:lt1>
      <a:dk2>
        <a:srgbClr val="868686"/>
      </a:dk2>
      <a:lt2>
        <a:srgbClr val="FFFFFF"/>
      </a:lt2>
      <a:accent1>
        <a:srgbClr val="0F5396"/>
      </a:accent1>
      <a:accent2>
        <a:srgbClr val="2162A3"/>
      </a:accent2>
      <a:accent3>
        <a:srgbClr val="3471AD"/>
      </a:accent3>
      <a:accent4>
        <a:srgbClr val="4A82BA"/>
      </a:accent4>
      <a:accent5>
        <a:srgbClr val="6293C4"/>
      </a:accent5>
      <a:accent6>
        <a:srgbClr val="7DA7D1"/>
      </a:accent6>
      <a:hlink>
        <a:srgbClr val="003F75"/>
      </a:hlink>
      <a:folHlink>
        <a:srgbClr val="868686"/>
      </a:folHlink>
    </a:clrScheme>
    <a:fontScheme name="Universität Hohenheim">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nhaltsfolien">
  <a:themeElements>
    <a:clrScheme name="Universität Hohenheim">
      <a:dk1>
        <a:srgbClr val="003F75"/>
      </a:dk1>
      <a:lt1>
        <a:srgbClr val="FFFFFF"/>
      </a:lt1>
      <a:dk2>
        <a:srgbClr val="868686"/>
      </a:dk2>
      <a:lt2>
        <a:srgbClr val="FFFFFF"/>
      </a:lt2>
      <a:accent1>
        <a:srgbClr val="0F5396"/>
      </a:accent1>
      <a:accent2>
        <a:srgbClr val="2162A3"/>
      </a:accent2>
      <a:accent3>
        <a:srgbClr val="3471AD"/>
      </a:accent3>
      <a:accent4>
        <a:srgbClr val="4A82BA"/>
      </a:accent4>
      <a:accent5>
        <a:srgbClr val="6293C4"/>
      </a:accent5>
      <a:accent6>
        <a:srgbClr val="7DA7D1"/>
      </a:accent6>
      <a:hlink>
        <a:srgbClr val="003F75"/>
      </a:hlink>
      <a:folHlink>
        <a:srgbClr val="868686"/>
      </a:folHlink>
    </a:clrScheme>
    <a:fontScheme name="Universität Hohenheim">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Inhaltsfolien">
  <a:themeElements>
    <a:clrScheme name="Universität Hohenheim">
      <a:dk1>
        <a:srgbClr val="003F75"/>
      </a:dk1>
      <a:lt1>
        <a:srgbClr val="FFFFFF"/>
      </a:lt1>
      <a:dk2>
        <a:srgbClr val="868686"/>
      </a:dk2>
      <a:lt2>
        <a:srgbClr val="FFFFFF"/>
      </a:lt2>
      <a:accent1>
        <a:srgbClr val="0F5396"/>
      </a:accent1>
      <a:accent2>
        <a:srgbClr val="2162A3"/>
      </a:accent2>
      <a:accent3>
        <a:srgbClr val="3471AD"/>
      </a:accent3>
      <a:accent4>
        <a:srgbClr val="4A82BA"/>
      </a:accent4>
      <a:accent5>
        <a:srgbClr val="6293C4"/>
      </a:accent5>
      <a:accent6>
        <a:srgbClr val="7DA7D1"/>
      </a:accent6>
      <a:hlink>
        <a:srgbClr val="003F75"/>
      </a:hlink>
      <a:folHlink>
        <a:srgbClr val="868686"/>
      </a:folHlink>
    </a:clrScheme>
    <a:fontScheme name="Universität Hohenheim">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Descartes Research">
  <a:themeElements>
    <a:clrScheme name="Standarddesign 1">
      <a:dk1>
        <a:srgbClr val="000000"/>
      </a:dk1>
      <a:lt1>
        <a:srgbClr val="FFFFFF"/>
      </a:lt1>
      <a:dk2>
        <a:srgbClr val="000000"/>
      </a:dk2>
      <a:lt2>
        <a:srgbClr val="D9D9D9"/>
      </a:lt2>
      <a:accent1>
        <a:srgbClr val="009682"/>
      </a:accent1>
      <a:accent2>
        <a:srgbClr val="4664AA"/>
      </a:accent2>
      <a:accent3>
        <a:srgbClr val="FFFFFF"/>
      </a:accent3>
      <a:accent4>
        <a:srgbClr val="000000"/>
      </a:accent4>
      <a:accent5>
        <a:srgbClr val="AAC9C1"/>
      </a:accent5>
      <a:accent6>
        <a:srgbClr val="3F5A9A"/>
      </a:accent6>
      <a:hlink>
        <a:srgbClr val="808080"/>
      </a:hlink>
      <a:folHlink>
        <a:srgbClr val="7D92C3"/>
      </a:folHlink>
    </a:clrScheme>
    <a:fontScheme name="Standard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a:spAutoFit/>
      </a:bodyPr>
      <a:lstStyle>
        <a:defPPr>
          <a:defRPr sz="1400" dirty="0" smtClean="0">
            <a:solidFill>
              <a:srgbClr val="FFFFFF"/>
            </a:solidFill>
            <a:latin typeface="Arial" panose="020B0604020202020204" pitchFamily="34" charset="0"/>
            <a:cs typeface="Arial" panose="020B0604020202020204" pitchFamily="34" charset="0"/>
          </a:defRPr>
        </a:defPPr>
      </a:lstStyle>
    </a:spDef>
    <a:txDef>
      <a:spPr>
        <a:noFill/>
      </a:spPr>
      <a:bodyPr wrap="square" rtlCol="0">
        <a:spAutoFit/>
      </a:bodyPr>
      <a:lstStyle>
        <a:defPPr defTabSz="914400" fontAlgn="base">
          <a:spcBef>
            <a:spcPct val="0"/>
          </a:spcBef>
          <a:spcAft>
            <a:spcPct val="0"/>
          </a:spcAft>
          <a:defRPr sz="1400" dirty="0" smtClean="0">
            <a:solidFill>
              <a:srgbClr val="000000"/>
            </a:solidFill>
            <a:cs typeface="Gisha" pitchFamily="34" charset="-79"/>
          </a:defRPr>
        </a:defPPr>
      </a:lstStyle>
    </a:txDef>
  </a:objectDefaults>
  <a:extraClrSchemeLst>
    <a:extraClrScheme>
      <a:clrScheme name="Standarddesign 1">
        <a:dk1>
          <a:srgbClr val="000000"/>
        </a:dk1>
        <a:lt1>
          <a:srgbClr val="FFFFFF"/>
        </a:lt1>
        <a:dk2>
          <a:srgbClr val="000000"/>
        </a:dk2>
        <a:lt2>
          <a:srgbClr val="D9D9D9"/>
        </a:lt2>
        <a:accent1>
          <a:srgbClr val="009682"/>
        </a:accent1>
        <a:accent2>
          <a:srgbClr val="4664AA"/>
        </a:accent2>
        <a:accent3>
          <a:srgbClr val="FFFFFF"/>
        </a:accent3>
        <a:accent4>
          <a:srgbClr val="000000"/>
        </a:accent4>
        <a:accent5>
          <a:srgbClr val="AAC9C1"/>
        </a:accent5>
        <a:accent6>
          <a:srgbClr val="3F5A9A"/>
        </a:accent6>
        <a:hlink>
          <a:srgbClr val="808080"/>
        </a:hlink>
        <a:folHlink>
          <a:srgbClr val="7D92C3"/>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P_Vorlage_DescartesResearch_Mar2015" id="{ED930860-A283-4609-9CF4-A81DC32D8C3B}" vid="{219C9DA6-8229-4D67-8CE4-B304D0CF687D}"/>
    </a:ext>
  </a:extLst>
</a:theme>
</file>

<file path=ppt/theme/theme5.xml><?xml version="1.0" encoding="utf-8"?>
<a:theme xmlns:a="http://schemas.openxmlformats.org/drawingml/2006/main" name="1_Descartes Research">
  <a:themeElements>
    <a:clrScheme name="Standarddesign 1">
      <a:dk1>
        <a:srgbClr val="000000"/>
      </a:dk1>
      <a:lt1>
        <a:srgbClr val="FFFFFF"/>
      </a:lt1>
      <a:dk2>
        <a:srgbClr val="000000"/>
      </a:dk2>
      <a:lt2>
        <a:srgbClr val="D9D9D9"/>
      </a:lt2>
      <a:accent1>
        <a:srgbClr val="009682"/>
      </a:accent1>
      <a:accent2>
        <a:srgbClr val="4664AA"/>
      </a:accent2>
      <a:accent3>
        <a:srgbClr val="FFFFFF"/>
      </a:accent3>
      <a:accent4>
        <a:srgbClr val="000000"/>
      </a:accent4>
      <a:accent5>
        <a:srgbClr val="AAC9C1"/>
      </a:accent5>
      <a:accent6>
        <a:srgbClr val="3F5A9A"/>
      </a:accent6>
      <a:hlink>
        <a:srgbClr val="808080"/>
      </a:hlink>
      <a:folHlink>
        <a:srgbClr val="7D92C3"/>
      </a:folHlink>
    </a:clrScheme>
    <a:fontScheme name="Standard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a:spAutoFit/>
      </a:bodyPr>
      <a:lstStyle>
        <a:defPPr>
          <a:defRPr sz="1400" dirty="0" smtClean="0">
            <a:solidFill>
              <a:srgbClr val="FFFFFF"/>
            </a:solidFill>
            <a:latin typeface="Arial" panose="020B0604020202020204" pitchFamily="34" charset="0"/>
            <a:cs typeface="Arial" panose="020B0604020202020204" pitchFamily="34" charset="0"/>
          </a:defRPr>
        </a:defPPr>
      </a:lstStyle>
    </a:spDef>
    <a:txDef>
      <a:spPr>
        <a:noFill/>
      </a:spPr>
      <a:bodyPr wrap="square" rtlCol="0">
        <a:spAutoFit/>
      </a:bodyPr>
      <a:lstStyle>
        <a:defPPr defTabSz="914400" fontAlgn="base">
          <a:spcBef>
            <a:spcPct val="0"/>
          </a:spcBef>
          <a:spcAft>
            <a:spcPct val="0"/>
          </a:spcAft>
          <a:defRPr sz="1400" dirty="0" smtClean="0">
            <a:solidFill>
              <a:srgbClr val="000000"/>
            </a:solidFill>
            <a:cs typeface="Gisha" pitchFamily="34" charset="-79"/>
          </a:defRPr>
        </a:defPPr>
      </a:lstStyle>
    </a:txDef>
  </a:objectDefaults>
  <a:extraClrSchemeLst>
    <a:extraClrScheme>
      <a:clrScheme name="Standarddesign 1">
        <a:dk1>
          <a:srgbClr val="000000"/>
        </a:dk1>
        <a:lt1>
          <a:srgbClr val="FFFFFF"/>
        </a:lt1>
        <a:dk2>
          <a:srgbClr val="000000"/>
        </a:dk2>
        <a:lt2>
          <a:srgbClr val="D9D9D9"/>
        </a:lt2>
        <a:accent1>
          <a:srgbClr val="009682"/>
        </a:accent1>
        <a:accent2>
          <a:srgbClr val="4664AA"/>
        </a:accent2>
        <a:accent3>
          <a:srgbClr val="FFFFFF"/>
        </a:accent3>
        <a:accent4>
          <a:srgbClr val="000000"/>
        </a:accent4>
        <a:accent5>
          <a:srgbClr val="AAC9C1"/>
        </a:accent5>
        <a:accent6>
          <a:srgbClr val="3F5A9A"/>
        </a:accent6>
        <a:hlink>
          <a:srgbClr val="808080"/>
        </a:hlink>
        <a:folHlink>
          <a:srgbClr val="7D92C3"/>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P_Vorlage_DescartesResearch_Mar2015" id="{ED930860-A283-4609-9CF4-A81DC32D8C3B}" vid="{219C9DA6-8229-4D67-8CE4-B304D0CF687D}"/>
    </a:ext>
  </a:extLst>
</a:theme>
</file>

<file path=ppt/theme/theme6.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Praesentation_DE</Template>
  <TotalTime>0</TotalTime>
  <Words>2485</Words>
  <Application>Microsoft Office PowerPoint</Application>
  <PresentationFormat>Bildschirmpräsentation (16:9)</PresentationFormat>
  <Paragraphs>389</Paragraphs>
  <Slides>35</Slides>
  <Notes>20</Notes>
  <HiddenSlides>0</HiddenSlides>
  <MMClips>0</MMClips>
  <ScaleCrop>false</ScaleCrop>
  <HeadingPairs>
    <vt:vector size="8" baseType="variant">
      <vt:variant>
        <vt:lpstr>Verwendete Schriftarten</vt:lpstr>
      </vt:variant>
      <vt:variant>
        <vt:i4>13</vt:i4>
      </vt:variant>
      <vt:variant>
        <vt:lpstr>Design</vt:lpstr>
      </vt:variant>
      <vt:variant>
        <vt:i4>5</vt:i4>
      </vt:variant>
      <vt:variant>
        <vt:lpstr>Eingebettete OLE-Server</vt:lpstr>
      </vt:variant>
      <vt:variant>
        <vt:i4>1</vt:i4>
      </vt:variant>
      <vt:variant>
        <vt:lpstr>Folientitel</vt:lpstr>
      </vt:variant>
      <vt:variant>
        <vt:i4>35</vt:i4>
      </vt:variant>
    </vt:vector>
  </HeadingPairs>
  <TitlesOfParts>
    <vt:vector size="54" baseType="lpstr">
      <vt:lpstr>ＭＳ Ｐゴシック</vt:lpstr>
      <vt:lpstr>Adobe Devanagari</vt:lpstr>
      <vt:lpstr>Arial</vt:lpstr>
      <vt:lpstr>Arial Black</vt:lpstr>
      <vt:lpstr>Arial Rounded MT Bold</vt:lpstr>
      <vt:lpstr>Calibri</vt:lpstr>
      <vt:lpstr>Candara</vt:lpstr>
      <vt:lpstr>Gisha</vt:lpstr>
      <vt:lpstr>Lucida Grande</vt:lpstr>
      <vt:lpstr>Symbol</vt:lpstr>
      <vt:lpstr>System Font Regular</vt:lpstr>
      <vt:lpstr>Times New Roman</vt:lpstr>
      <vt:lpstr>Wingdings</vt:lpstr>
      <vt:lpstr>Titel_Weiß</vt:lpstr>
      <vt:lpstr>Inhaltsfolien</vt:lpstr>
      <vt:lpstr>1_Inhaltsfolien</vt:lpstr>
      <vt:lpstr>Descartes Research</vt:lpstr>
      <vt:lpstr>1_Descartes Research</vt:lpstr>
      <vt:lpstr>Clip</vt:lpstr>
      <vt:lpstr>ELLS Summer School: Practical Introduction to Programming with Python</vt:lpstr>
      <vt:lpstr>Game Changer: World Wide Web (30 years ago)</vt:lpstr>
      <vt:lpstr>Dynamic Environments Example: Internet-of-Things / Cyber-physical Systems</vt:lpstr>
      <vt:lpstr>Content</vt:lpstr>
      <vt:lpstr>PowerPoint-Präsentation</vt:lpstr>
      <vt:lpstr>Distributed Systems: Definition</vt:lpstr>
      <vt:lpstr>PowerPoint-Präsentation</vt:lpstr>
      <vt:lpstr>Components of Distributed Systems</vt:lpstr>
      <vt:lpstr>Client-Server Model</vt:lpstr>
      <vt:lpstr>Layers, Protocols and Interfaces</vt:lpstr>
      <vt:lpstr>The TCP/IP Model (also called Internet Model)</vt:lpstr>
      <vt:lpstr>Transport Protocols for the Internet</vt:lpstr>
      <vt:lpstr>PowerPoint-Präsentation</vt:lpstr>
      <vt:lpstr>PowerPoint-Präsentation</vt:lpstr>
      <vt:lpstr>Architecture of the Internet</vt:lpstr>
      <vt:lpstr>Sockets</vt:lpstr>
      <vt:lpstr>Many Applications, one Wire(less) Connection</vt:lpstr>
      <vt:lpstr>How to load a Webpage?</vt:lpstr>
      <vt:lpstr>Hyper Text Transfer Protocol (HTTP)</vt:lpstr>
      <vt:lpstr>PowerPoint-Präsentation</vt:lpstr>
      <vt:lpstr>PowerPoint-Präsentation</vt:lpstr>
      <vt:lpstr>Client-Server Model</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Further Reading</vt:lpstr>
      <vt:lpstr>PowerPoint-Präsentation</vt:lpstr>
    </vt:vector>
  </TitlesOfParts>
  <Company>Universität Hohenheim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Ferdin Sarah</dc:creator>
  <cp:lastModifiedBy>Marvin</cp:lastModifiedBy>
  <cp:revision>620</cp:revision>
  <dcterms:created xsi:type="dcterms:W3CDTF">2018-03-22T10:36:46Z</dcterms:created>
  <dcterms:modified xsi:type="dcterms:W3CDTF">2024-07-10T09:37:36Z</dcterms:modified>
</cp:coreProperties>
</file>

<file path=docProps/thumbnail.jpeg>
</file>